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918400" cy="51206400"/>
  <p:notesSz cx="6858000" cy="9144000"/>
  <p:defaultTextStyle>
    <a:defPPr>
      <a:defRPr lang="en-US"/>
    </a:defPPr>
    <a:lvl1pPr marL="0" algn="l" defTabSz="4807092" rtl="0" eaLnBrk="1" latinLnBrk="0" hangingPunct="1">
      <a:defRPr sz="9500" kern="1200">
        <a:solidFill>
          <a:schemeClr val="tx1"/>
        </a:solidFill>
        <a:latin typeface="+mn-lt"/>
        <a:ea typeface="+mn-ea"/>
        <a:cs typeface="+mn-cs"/>
      </a:defRPr>
    </a:lvl1pPr>
    <a:lvl2pPr marL="2403546" algn="l" defTabSz="4807092" rtl="0" eaLnBrk="1" latinLnBrk="0" hangingPunct="1">
      <a:defRPr sz="9500" kern="1200">
        <a:solidFill>
          <a:schemeClr val="tx1"/>
        </a:solidFill>
        <a:latin typeface="+mn-lt"/>
        <a:ea typeface="+mn-ea"/>
        <a:cs typeface="+mn-cs"/>
      </a:defRPr>
    </a:lvl2pPr>
    <a:lvl3pPr marL="4807092" algn="l" defTabSz="4807092" rtl="0" eaLnBrk="1" latinLnBrk="0" hangingPunct="1">
      <a:defRPr sz="9500" kern="1200">
        <a:solidFill>
          <a:schemeClr val="tx1"/>
        </a:solidFill>
        <a:latin typeface="+mn-lt"/>
        <a:ea typeface="+mn-ea"/>
        <a:cs typeface="+mn-cs"/>
      </a:defRPr>
    </a:lvl3pPr>
    <a:lvl4pPr marL="7210638" algn="l" defTabSz="4807092" rtl="0" eaLnBrk="1" latinLnBrk="0" hangingPunct="1">
      <a:defRPr sz="9500" kern="1200">
        <a:solidFill>
          <a:schemeClr val="tx1"/>
        </a:solidFill>
        <a:latin typeface="+mn-lt"/>
        <a:ea typeface="+mn-ea"/>
        <a:cs typeface="+mn-cs"/>
      </a:defRPr>
    </a:lvl4pPr>
    <a:lvl5pPr marL="9614184" algn="l" defTabSz="4807092" rtl="0" eaLnBrk="1" latinLnBrk="0" hangingPunct="1">
      <a:defRPr sz="9500" kern="1200">
        <a:solidFill>
          <a:schemeClr val="tx1"/>
        </a:solidFill>
        <a:latin typeface="+mn-lt"/>
        <a:ea typeface="+mn-ea"/>
        <a:cs typeface="+mn-cs"/>
      </a:defRPr>
    </a:lvl5pPr>
    <a:lvl6pPr marL="12017731" algn="l" defTabSz="4807092" rtl="0" eaLnBrk="1" latinLnBrk="0" hangingPunct="1">
      <a:defRPr sz="9500" kern="1200">
        <a:solidFill>
          <a:schemeClr val="tx1"/>
        </a:solidFill>
        <a:latin typeface="+mn-lt"/>
        <a:ea typeface="+mn-ea"/>
        <a:cs typeface="+mn-cs"/>
      </a:defRPr>
    </a:lvl6pPr>
    <a:lvl7pPr marL="14421277" algn="l" defTabSz="4807092" rtl="0" eaLnBrk="1" latinLnBrk="0" hangingPunct="1">
      <a:defRPr sz="9500" kern="1200">
        <a:solidFill>
          <a:schemeClr val="tx1"/>
        </a:solidFill>
        <a:latin typeface="+mn-lt"/>
        <a:ea typeface="+mn-ea"/>
        <a:cs typeface="+mn-cs"/>
      </a:defRPr>
    </a:lvl7pPr>
    <a:lvl8pPr marL="16824823" algn="l" defTabSz="4807092" rtl="0" eaLnBrk="1" latinLnBrk="0" hangingPunct="1">
      <a:defRPr sz="9500" kern="1200">
        <a:solidFill>
          <a:schemeClr val="tx1"/>
        </a:solidFill>
        <a:latin typeface="+mn-lt"/>
        <a:ea typeface="+mn-ea"/>
        <a:cs typeface="+mn-cs"/>
      </a:defRPr>
    </a:lvl8pPr>
    <a:lvl9pPr marL="19228369" algn="l" defTabSz="4807092" rtl="0" eaLnBrk="1" latinLnBrk="0" hangingPunct="1">
      <a:defRPr sz="95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lipa marques" initials="Fm"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DBF"/>
    <a:srgbClr val="C9DAEF"/>
    <a:srgbClr val="739DD2"/>
    <a:srgbClr val="6D7E22"/>
    <a:srgbClr val="D9DC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94628" autoAdjust="0"/>
  </p:normalViewPr>
  <p:slideViewPr>
    <p:cSldViewPr showGuides="1">
      <p:cViewPr>
        <p:scale>
          <a:sx n="12" d="100"/>
          <a:sy n="12" d="100"/>
        </p:scale>
        <p:origin x="-1728" y="240"/>
      </p:cViewPr>
      <p:guideLst>
        <p:guide orient="horz" pos="11424"/>
        <p:guide pos="52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5907177"/>
            <a:ext cx="27980640" cy="10976187"/>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9016960"/>
            <a:ext cx="23042880" cy="13086080"/>
          </a:xfrm>
        </p:spPr>
        <p:txBody>
          <a:bodyPr/>
          <a:lstStyle>
            <a:lvl1pPr marL="0" indent="0" algn="ctr">
              <a:buNone/>
              <a:defRPr>
                <a:solidFill>
                  <a:schemeClr val="tx1">
                    <a:tint val="75000"/>
                  </a:schemeClr>
                </a:solidFill>
              </a:defRPr>
            </a:lvl1pPr>
            <a:lvl2pPr marL="2403546" indent="0" algn="ctr">
              <a:buNone/>
              <a:defRPr>
                <a:solidFill>
                  <a:schemeClr val="tx1">
                    <a:tint val="75000"/>
                  </a:schemeClr>
                </a:solidFill>
              </a:defRPr>
            </a:lvl2pPr>
            <a:lvl3pPr marL="4807092" indent="0" algn="ctr">
              <a:buNone/>
              <a:defRPr>
                <a:solidFill>
                  <a:schemeClr val="tx1">
                    <a:tint val="75000"/>
                  </a:schemeClr>
                </a:solidFill>
              </a:defRPr>
            </a:lvl3pPr>
            <a:lvl4pPr marL="7210638" indent="0" algn="ctr">
              <a:buNone/>
              <a:defRPr>
                <a:solidFill>
                  <a:schemeClr val="tx1">
                    <a:tint val="75000"/>
                  </a:schemeClr>
                </a:solidFill>
              </a:defRPr>
            </a:lvl4pPr>
            <a:lvl5pPr marL="9614184" indent="0" algn="ctr">
              <a:buNone/>
              <a:defRPr>
                <a:solidFill>
                  <a:schemeClr val="tx1">
                    <a:tint val="75000"/>
                  </a:schemeClr>
                </a:solidFill>
              </a:defRPr>
            </a:lvl5pPr>
            <a:lvl6pPr marL="12017731" indent="0" algn="ctr">
              <a:buNone/>
              <a:defRPr>
                <a:solidFill>
                  <a:schemeClr val="tx1">
                    <a:tint val="75000"/>
                  </a:schemeClr>
                </a:solidFill>
              </a:defRPr>
            </a:lvl6pPr>
            <a:lvl7pPr marL="14421277" indent="0" algn="ctr">
              <a:buNone/>
              <a:defRPr>
                <a:solidFill>
                  <a:schemeClr val="tx1">
                    <a:tint val="75000"/>
                  </a:schemeClr>
                </a:solidFill>
              </a:defRPr>
            </a:lvl7pPr>
            <a:lvl8pPr marL="16824823" indent="0" algn="ctr">
              <a:buNone/>
              <a:defRPr>
                <a:solidFill>
                  <a:schemeClr val="tx1">
                    <a:tint val="75000"/>
                  </a:schemeClr>
                </a:solidFill>
              </a:defRPr>
            </a:lvl8pPr>
            <a:lvl9pPr marL="19228369"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7086600" y="48632533"/>
            <a:ext cx="18745200" cy="2726267"/>
          </a:xfrm>
        </p:spPr>
        <p:txBody>
          <a:bodyPr/>
          <a:lstStyle>
            <a:lvl1pPr>
              <a:defRPr>
                <a:solidFill>
                  <a:srgbClr val="FF0000"/>
                </a:solidFill>
              </a:defRPr>
            </a:lvl1pPr>
          </a:lstStyle>
          <a:p>
            <a:r>
              <a:rPr lang="fr-CH" smtClean="0"/>
              <a:t>Presented at AIDS 2012 – Washington, D.C., USA</a:t>
            </a:r>
            <a:endParaRPr lang="en-US" dirty="0"/>
          </a:p>
        </p:txBody>
      </p:sp>
    </p:spTree>
    <p:extLst>
      <p:ext uri="{BB962C8B-B14F-4D97-AF65-F5344CB8AC3E}">
        <p14:creationId xmlns:p14="http://schemas.microsoft.com/office/powerpoint/2010/main" val="2292715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76F93-F11A-4214-9B6A-684CAF6801CB}" type="datetimeFigureOut">
              <a:rPr lang="en-US" smtClean="0"/>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EA0C7-256A-482B-9801-1BA4835FEAF5}" type="slidenum">
              <a:rPr lang="en-US" smtClean="0"/>
              <a:t>‹#›</a:t>
            </a:fld>
            <a:endParaRPr lang="en-US"/>
          </a:p>
        </p:txBody>
      </p:sp>
    </p:spTree>
    <p:extLst>
      <p:ext uri="{BB962C8B-B14F-4D97-AF65-F5344CB8AC3E}">
        <p14:creationId xmlns:p14="http://schemas.microsoft.com/office/powerpoint/2010/main" val="4042269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2050634"/>
            <a:ext cx="7406640" cy="43691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2050634"/>
            <a:ext cx="21671280" cy="43691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76F93-F11A-4214-9B6A-684CAF6801CB}" type="datetimeFigureOut">
              <a:rPr lang="en-US" smtClean="0"/>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EA0C7-256A-482B-9801-1BA4835FEAF5}" type="slidenum">
              <a:rPr lang="en-US" smtClean="0"/>
              <a:t>‹#›</a:t>
            </a:fld>
            <a:endParaRPr lang="en-US"/>
          </a:p>
        </p:txBody>
      </p:sp>
    </p:spTree>
    <p:extLst>
      <p:ext uri="{BB962C8B-B14F-4D97-AF65-F5344CB8AC3E}">
        <p14:creationId xmlns:p14="http://schemas.microsoft.com/office/powerpoint/2010/main" val="3799263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76F93-F11A-4214-9B6A-684CAF6801CB}" type="datetimeFigureOut">
              <a:rPr lang="en-US" smtClean="0"/>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EA0C7-256A-482B-9801-1BA4835FEAF5}" type="slidenum">
              <a:rPr lang="en-US" smtClean="0"/>
              <a:t>‹#›</a:t>
            </a:fld>
            <a:endParaRPr lang="en-US"/>
          </a:p>
        </p:txBody>
      </p:sp>
    </p:spTree>
    <p:extLst>
      <p:ext uri="{BB962C8B-B14F-4D97-AF65-F5344CB8AC3E}">
        <p14:creationId xmlns:p14="http://schemas.microsoft.com/office/powerpoint/2010/main" val="109515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32904857"/>
            <a:ext cx="27980640" cy="10170160"/>
          </a:xfrm>
        </p:spPr>
        <p:txBody>
          <a:bodyPr anchor="t"/>
          <a:lstStyle>
            <a:lvl1pPr algn="l">
              <a:defRPr sz="21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21703461"/>
            <a:ext cx="27980640" cy="11201396"/>
          </a:xfrm>
        </p:spPr>
        <p:txBody>
          <a:bodyPr anchor="b"/>
          <a:lstStyle>
            <a:lvl1pPr marL="0" indent="0">
              <a:buNone/>
              <a:defRPr sz="10500">
                <a:solidFill>
                  <a:schemeClr val="tx1">
                    <a:tint val="75000"/>
                  </a:schemeClr>
                </a:solidFill>
              </a:defRPr>
            </a:lvl1pPr>
            <a:lvl2pPr marL="2403546" indent="0">
              <a:buNone/>
              <a:defRPr sz="9500">
                <a:solidFill>
                  <a:schemeClr val="tx1">
                    <a:tint val="75000"/>
                  </a:schemeClr>
                </a:solidFill>
              </a:defRPr>
            </a:lvl2pPr>
            <a:lvl3pPr marL="4807092" indent="0">
              <a:buNone/>
              <a:defRPr sz="8400">
                <a:solidFill>
                  <a:schemeClr val="tx1">
                    <a:tint val="75000"/>
                  </a:schemeClr>
                </a:solidFill>
              </a:defRPr>
            </a:lvl3pPr>
            <a:lvl4pPr marL="7210638" indent="0">
              <a:buNone/>
              <a:defRPr sz="7400">
                <a:solidFill>
                  <a:schemeClr val="tx1">
                    <a:tint val="75000"/>
                  </a:schemeClr>
                </a:solidFill>
              </a:defRPr>
            </a:lvl4pPr>
            <a:lvl5pPr marL="9614184" indent="0">
              <a:buNone/>
              <a:defRPr sz="7400">
                <a:solidFill>
                  <a:schemeClr val="tx1">
                    <a:tint val="75000"/>
                  </a:schemeClr>
                </a:solidFill>
              </a:defRPr>
            </a:lvl5pPr>
            <a:lvl6pPr marL="12017731" indent="0">
              <a:buNone/>
              <a:defRPr sz="7400">
                <a:solidFill>
                  <a:schemeClr val="tx1">
                    <a:tint val="75000"/>
                  </a:schemeClr>
                </a:solidFill>
              </a:defRPr>
            </a:lvl6pPr>
            <a:lvl7pPr marL="14421277" indent="0">
              <a:buNone/>
              <a:defRPr sz="7400">
                <a:solidFill>
                  <a:schemeClr val="tx1">
                    <a:tint val="75000"/>
                  </a:schemeClr>
                </a:solidFill>
              </a:defRPr>
            </a:lvl7pPr>
            <a:lvl8pPr marL="16824823" indent="0">
              <a:buNone/>
              <a:defRPr sz="7400">
                <a:solidFill>
                  <a:schemeClr val="tx1">
                    <a:tint val="75000"/>
                  </a:schemeClr>
                </a:solidFill>
              </a:defRPr>
            </a:lvl8pPr>
            <a:lvl9pPr marL="19228369" indent="0">
              <a:buNone/>
              <a:defRPr sz="7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A76F93-F11A-4214-9B6A-684CAF6801CB}" type="datetimeFigureOut">
              <a:rPr lang="en-US" smtClean="0"/>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EA0C7-256A-482B-9801-1BA4835FEAF5}" type="slidenum">
              <a:rPr lang="en-US" smtClean="0"/>
              <a:t>‹#›</a:t>
            </a:fld>
            <a:endParaRPr lang="en-US"/>
          </a:p>
        </p:txBody>
      </p:sp>
    </p:spTree>
    <p:extLst>
      <p:ext uri="{BB962C8B-B14F-4D97-AF65-F5344CB8AC3E}">
        <p14:creationId xmlns:p14="http://schemas.microsoft.com/office/powerpoint/2010/main" val="3664297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11948164"/>
            <a:ext cx="14538960" cy="33793857"/>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11948164"/>
            <a:ext cx="14538960" cy="33793857"/>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A76F93-F11A-4214-9B6A-684CAF6801CB}" type="datetimeFigureOut">
              <a:rPr lang="en-US" smtClean="0"/>
              <a:t>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EA0C7-256A-482B-9801-1BA4835FEAF5}" type="slidenum">
              <a:rPr lang="en-US" smtClean="0"/>
              <a:t>‹#›</a:t>
            </a:fld>
            <a:endParaRPr lang="en-US"/>
          </a:p>
        </p:txBody>
      </p:sp>
    </p:spTree>
    <p:extLst>
      <p:ext uri="{BB962C8B-B14F-4D97-AF65-F5344CB8AC3E}">
        <p14:creationId xmlns:p14="http://schemas.microsoft.com/office/powerpoint/2010/main" val="311227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11462177"/>
            <a:ext cx="14544677" cy="4776890"/>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smtClean="0"/>
              <a:t>Click to edit Master text styles</a:t>
            </a:r>
          </a:p>
        </p:txBody>
      </p:sp>
      <p:sp>
        <p:nvSpPr>
          <p:cNvPr id="4" name="Content Placeholder 3"/>
          <p:cNvSpPr>
            <a:spLocks noGrp="1"/>
          </p:cNvSpPr>
          <p:nvPr>
            <p:ph sz="half" idx="2"/>
          </p:nvPr>
        </p:nvSpPr>
        <p:spPr>
          <a:xfrm>
            <a:off x="1645920" y="16239067"/>
            <a:ext cx="14544677" cy="29502950"/>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11462177"/>
            <a:ext cx="14550390" cy="4776890"/>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smtClean="0"/>
              <a:t>Click to edit Master text styles</a:t>
            </a:r>
          </a:p>
        </p:txBody>
      </p:sp>
      <p:sp>
        <p:nvSpPr>
          <p:cNvPr id="6" name="Content Placeholder 5"/>
          <p:cNvSpPr>
            <a:spLocks noGrp="1"/>
          </p:cNvSpPr>
          <p:nvPr>
            <p:ph sz="quarter" idx="4"/>
          </p:nvPr>
        </p:nvSpPr>
        <p:spPr>
          <a:xfrm>
            <a:off x="16722092" y="16239067"/>
            <a:ext cx="14550390" cy="29502950"/>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A76F93-F11A-4214-9B6A-684CAF6801CB}" type="datetimeFigureOut">
              <a:rPr lang="en-US" smtClean="0"/>
              <a:t>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AEA0C7-256A-482B-9801-1BA4835FEAF5}" type="slidenum">
              <a:rPr lang="en-US" smtClean="0"/>
              <a:t>‹#›</a:t>
            </a:fld>
            <a:endParaRPr lang="en-US"/>
          </a:p>
        </p:txBody>
      </p:sp>
    </p:spTree>
    <p:extLst>
      <p:ext uri="{BB962C8B-B14F-4D97-AF65-F5344CB8AC3E}">
        <p14:creationId xmlns:p14="http://schemas.microsoft.com/office/powerpoint/2010/main" val="2413898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A76F93-F11A-4214-9B6A-684CAF6801CB}" type="datetimeFigureOut">
              <a:rPr lang="en-US" smtClean="0"/>
              <a:t>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AEA0C7-256A-482B-9801-1BA4835FEAF5}" type="slidenum">
              <a:rPr lang="en-US" smtClean="0"/>
              <a:t>‹#›</a:t>
            </a:fld>
            <a:endParaRPr lang="en-US"/>
          </a:p>
        </p:txBody>
      </p:sp>
    </p:spTree>
    <p:extLst>
      <p:ext uri="{BB962C8B-B14F-4D97-AF65-F5344CB8AC3E}">
        <p14:creationId xmlns:p14="http://schemas.microsoft.com/office/powerpoint/2010/main" val="391174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76F93-F11A-4214-9B6A-684CAF6801CB}" type="datetimeFigureOut">
              <a:rPr lang="en-US" smtClean="0"/>
              <a:t>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AEA0C7-256A-482B-9801-1BA4835FEAF5}" type="slidenum">
              <a:rPr lang="en-US" smtClean="0"/>
              <a:t>‹#›</a:t>
            </a:fld>
            <a:endParaRPr lang="en-US"/>
          </a:p>
        </p:txBody>
      </p:sp>
    </p:spTree>
    <p:extLst>
      <p:ext uri="{BB962C8B-B14F-4D97-AF65-F5344CB8AC3E}">
        <p14:creationId xmlns:p14="http://schemas.microsoft.com/office/powerpoint/2010/main" val="145384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2038773"/>
            <a:ext cx="10829927" cy="8676640"/>
          </a:xfrm>
        </p:spPr>
        <p:txBody>
          <a:bodyPr anchor="b"/>
          <a:lstStyle>
            <a:lvl1pPr algn="l">
              <a:defRPr sz="10500" b="1"/>
            </a:lvl1pPr>
          </a:lstStyle>
          <a:p>
            <a:r>
              <a:rPr lang="en-US" smtClean="0"/>
              <a:t>Click to edit Master title style</a:t>
            </a:r>
            <a:endParaRPr lang="en-US"/>
          </a:p>
        </p:txBody>
      </p:sp>
      <p:sp>
        <p:nvSpPr>
          <p:cNvPr id="3" name="Content Placeholder 2"/>
          <p:cNvSpPr>
            <a:spLocks noGrp="1"/>
          </p:cNvSpPr>
          <p:nvPr>
            <p:ph idx="1"/>
          </p:nvPr>
        </p:nvSpPr>
        <p:spPr>
          <a:xfrm>
            <a:off x="12870180" y="2038777"/>
            <a:ext cx="18402300" cy="43703244"/>
          </a:xfrm>
        </p:spPr>
        <p:txBody>
          <a:bodyPr/>
          <a:lstStyle>
            <a:lvl1pPr>
              <a:defRPr sz="16800"/>
            </a:lvl1pPr>
            <a:lvl2pPr>
              <a:defRPr sz="14700"/>
            </a:lvl2pPr>
            <a:lvl3pPr>
              <a:defRPr sz="12600"/>
            </a:lvl3pPr>
            <a:lvl4pPr>
              <a:defRPr sz="10500"/>
            </a:lvl4pPr>
            <a:lvl5pPr>
              <a:defRPr sz="10500"/>
            </a:lvl5pPr>
            <a:lvl6pPr>
              <a:defRPr sz="10500"/>
            </a:lvl6pPr>
            <a:lvl7pPr>
              <a:defRPr sz="10500"/>
            </a:lvl7pPr>
            <a:lvl8pPr>
              <a:defRPr sz="10500"/>
            </a:lvl8pPr>
            <a:lvl9pPr>
              <a:defRPr sz="10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10715417"/>
            <a:ext cx="10829927" cy="35026604"/>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76F93-F11A-4214-9B6A-684CAF6801CB}" type="datetimeFigureOut">
              <a:rPr lang="en-US" smtClean="0"/>
              <a:t>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EA0C7-256A-482B-9801-1BA4835FEAF5}" type="slidenum">
              <a:rPr lang="en-US" smtClean="0"/>
              <a:t>‹#›</a:t>
            </a:fld>
            <a:endParaRPr lang="en-US"/>
          </a:p>
        </p:txBody>
      </p:sp>
    </p:spTree>
    <p:extLst>
      <p:ext uri="{BB962C8B-B14F-4D97-AF65-F5344CB8AC3E}">
        <p14:creationId xmlns:p14="http://schemas.microsoft.com/office/powerpoint/2010/main" val="360596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5844480"/>
            <a:ext cx="19751040" cy="4231644"/>
          </a:xfrm>
        </p:spPr>
        <p:txBody>
          <a:bodyPr anchor="b"/>
          <a:lstStyle>
            <a:lvl1pPr algn="l">
              <a:defRPr sz="10500" b="1"/>
            </a:lvl1pPr>
          </a:lstStyle>
          <a:p>
            <a:r>
              <a:rPr lang="en-US" smtClean="0"/>
              <a:t>Click to edit Master title style</a:t>
            </a:r>
            <a:endParaRPr lang="en-US"/>
          </a:p>
        </p:txBody>
      </p:sp>
      <p:sp>
        <p:nvSpPr>
          <p:cNvPr id="3" name="Picture Placeholder 2"/>
          <p:cNvSpPr>
            <a:spLocks noGrp="1"/>
          </p:cNvSpPr>
          <p:nvPr>
            <p:ph type="pic" idx="1"/>
          </p:nvPr>
        </p:nvSpPr>
        <p:spPr>
          <a:xfrm>
            <a:off x="6452237" y="4575387"/>
            <a:ext cx="19751040" cy="30723840"/>
          </a:xfrm>
        </p:spPr>
        <p:txBody>
          <a:bodyPr/>
          <a:lstStyle>
            <a:lvl1pPr marL="0" indent="0">
              <a:buNone/>
              <a:defRPr sz="16800"/>
            </a:lvl1pPr>
            <a:lvl2pPr marL="2403546" indent="0">
              <a:buNone/>
              <a:defRPr sz="14700"/>
            </a:lvl2pPr>
            <a:lvl3pPr marL="4807092" indent="0">
              <a:buNone/>
              <a:defRPr sz="12600"/>
            </a:lvl3pPr>
            <a:lvl4pPr marL="7210638" indent="0">
              <a:buNone/>
              <a:defRPr sz="10500"/>
            </a:lvl4pPr>
            <a:lvl5pPr marL="9614184" indent="0">
              <a:buNone/>
              <a:defRPr sz="10500"/>
            </a:lvl5pPr>
            <a:lvl6pPr marL="12017731" indent="0">
              <a:buNone/>
              <a:defRPr sz="10500"/>
            </a:lvl6pPr>
            <a:lvl7pPr marL="14421277" indent="0">
              <a:buNone/>
              <a:defRPr sz="10500"/>
            </a:lvl7pPr>
            <a:lvl8pPr marL="16824823" indent="0">
              <a:buNone/>
              <a:defRPr sz="10500"/>
            </a:lvl8pPr>
            <a:lvl9pPr marL="19228369" indent="0">
              <a:buNone/>
              <a:defRPr sz="10500"/>
            </a:lvl9pPr>
          </a:lstStyle>
          <a:p>
            <a:endParaRPr lang="en-US"/>
          </a:p>
        </p:txBody>
      </p:sp>
      <p:sp>
        <p:nvSpPr>
          <p:cNvPr id="4" name="Text Placeholder 3"/>
          <p:cNvSpPr>
            <a:spLocks noGrp="1"/>
          </p:cNvSpPr>
          <p:nvPr>
            <p:ph type="body" sz="half" idx="2"/>
          </p:nvPr>
        </p:nvSpPr>
        <p:spPr>
          <a:xfrm>
            <a:off x="6452237" y="40076124"/>
            <a:ext cx="19751040" cy="6009636"/>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76F93-F11A-4214-9B6A-684CAF6801CB}" type="datetimeFigureOut">
              <a:rPr lang="en-US" smtClean="0"/>
              <a:t>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EA0C7-256A-482B-9801-1BA4835FEAF5}" type="slidenum">
              <a:rPr lang="en-US" smtClean="0"/>
              <a:t>‹#›</a:t>
            </a:fld>
            <a:endParaRPr lang="en-US"/>
          </a:p>
        </p:txBody>
      </p:sp>
    </p:spTree>
    <p:extLst>
      <p:ext uri="{BB962C8B-B14F-4D97-AF65-F5344CB8AC3E}">
        <p14:creationId xmlns:p14="http://schemas.microsoft.com/office/powerpoint/2010/main" val="136085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2050630"/>
            <a:ext cx="29626560" cy="8534400"/>
          </a:xfrm>
          <a:prstGeom prst="rect">
            <a:avLst/>
          </a:prstGeom>
        </p:spPr>
        <p:txBody>
          <a:bodyPr vert="horz" lIns="480709" tIns="240355" rIns="480709" bIns="24035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1948164"/>
            <a:ext cx="29626560" cy="33793857"/>
          </a:xfrm>
          <a:prstGeom prst="rect">
            <a:avLst/>
          </a:prstGeom>
        </p:spPr>
        <p:txBody>
          <a:bodyPr vert="horz" lIns="480709" tIns="240355" rIns="480709" bIns="2403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7460750"/>
            <a:ext cx="7680960" cy="2726267"/>
          </a:xfrm>
          <a:prstGeom prst="rect">
            <a:avLst/>
          </a:prstGeom>
        </p:spPr>
        <p:txBody>
          <a:bodyPr vert="horz" lIns="480709" tIns="240355" rIns="480709" bIns="240355" rtlCol="0" anchor="ctr"/>
          <a:lstStyle>
            <a:lvl1pPr algn="l">
              <a:defRPr sz="6300">
                <a:solidFill>
                  <a:schemeClr val="tx1">
                    <a:tint val="75000"/>
                  </a:schemeClr>
                </a:solidFill>
              </a:defRPr>
            </a:lvl1pPr>
          </a:lstStyle>
          <a:p>
            <a:fld id="{50A76F93-F11A-4214-9B6A-684CAF6801CB}" type="datetimeFigureOut">
              <a:rPr lang="en-US" smtClean="0"/>
              <a:t>1/9/2013</a:t>
            </a:fld>
            <a:endParaRPr lang="en-US"/>
          </a:p>
        </p:txBody>
      </p:sp>
      <p:sp>
        <p:nvSpPr>
          <p:cNvPr id="5" name="Footer Placeholder 4"/>
          <p:cNvSpPr>
            <a:spLocks noGrp="1"/>
          </p:cNvSpPr>
          <p:nvPr>
            <p:ph type="ftr" sz="quarter" idx="3"/>
          </p:nvPr>
        </p:nvSpPr>
        <p:spPr>
          <a:xfrm>
            <a:off x="11247120" y="47460750"/>
            <a:ext cx="10424160" cy="2726267"/>
          </a:xfrm>
          <a:prstGeom prst="rect">
            <a:avLst/>
          </a:prstGeom>
        </p:spPr>
        <p:txBody>
          <a:bodyPr vert="horz" lIns="480709" tIns="240355" rIns="480709" bIns="240355" rtlCol="0" anchor="ctr"/>
          <a:lstStyle>
            <a:lvl1pPr algn="ctr">
              <a:defRPr sz="6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7460750"/>
            <a:ext cx="7680960" cy="2726267"/>
          </a:xfrm>
          <a:prstGeom prst="rect">
            <a:avLst/>
          </a:prstGeom>
        </p:spPr>
        <p:txBody>
          <a:bodyPr vert="horz" lIns="480709" tIns="240355" rIns="480709" bIns="240355" rtlCol="0" anchor="ctr"/>
          <a:lstStyle>
            <a:lvl1pPr algn="r">
              <a:defRPr sz="6300">
                <a:solidFill>
                  <a:schemeClr val="tx1">
                    <a:tint val="75000"/>
                  </a:schemeClr>
                </a:solidFill>
              </a:defRPr>
            </a:lvl1pPr>
          </a:lstStyle>
          <a:p>
            <a:fld id="{5BAEA0C7-256A-482B-9801-1BA4835FEAF5}" type="slidenum">
              <a:rPr lang="en-US" smtClean="0"/>
              <a:t>‹#›</a:t>
            </a:fld>
            <a:endParaRPr lang="en-US"/>
          </a:p>
        </p:txBody>
      </p:sp>
    </p:spTree>
    <p:extLst>
      <p:ext uri="{BB962C8B-B14F-4D97-AF65-F5344CB8AC3E}">
        <p14:creationId xmlns:p14="http://schemas.microsoft.com/office/powerpoint/2010/main" val="110462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7092" rtl="0" eaLnBrk="1" latinLnBrk="0" hangingPunct="1">
        <a:spcBef>
          <a:spcPct val="0"/>
        </a:spcBef>
        <a:buNone/>
        <a:defRPr sz="23100" kern="1200">
          <a:solidFill>
            <a:schemeClr val="tx1"/>
          </a:solidFill>
          <a:latin typeface="+mj-lt"/>
          <a:ea typeface="+mj-ea"/>
          <a:cs typeface="+mj-cs"/>
        </a:defRPr>
      </a:lvl1pPr>
    </p:titleStyle>
    <p:bodyStyle>
      <a:lvl1pPr marL="1802660" indent="-1802660" algn="l" defTabSz="4807092" rtl="0" eaLnBrk="1" latinLnBrk="0" hangingPunct="1">
        <a:spcBef>
          <a:spcPct val="20000"/>
        </a:spcBef>
        <a:buFont typeface="Arial" pitchFamily="34" charset="0"/>
        <a:buChar char="•"/>
        <a:defRPr sz="16800" kern="1200">
          <a:solidFill>
            <a:schemeClr val="tx1"/>
          </a:solidFill>
          <a:latin typeface="+mn-lt"/>
          <a:ea typeface="+mn-ea"/>
          <a:cs typeface="+mn-cs"/>
        </a:defRPr>
      </a:lvl1pPr>
      <a:lvl2pPr marL="3905762" indent="-1502216" algn="l" defTabSz="4807092" rtl="0" eaLnBrk="1" latinLnBrk="0" hangingPunct="1">
        <a:spcBef>
          <a:spcPct val="20000"/>
        </a:spcBef>
        <a:buFont typeface="Arial" pitchFamily="34" charset="0"/>
        <a:buChar char="–"/>
        <a:defRPr sz="14700" kern="1200">
          <a:solidFill>
            <a:schemeClr val="tx1"/>
          </a:solidFill>
          <a:latin typeface="+mn-lt"/>
          <a:ea typeface="+mn-ea"/>
          <a:cs typeface="+mn-cs"/>
        </a:defRPr>
      </a:lvl2pPr>
      <a:lvl3pPr marL="6008865" indent="-1201773" algn="l" defTabSz="4807092" rtl="0" eaLnBrk="1" latinLnBrk="0" hangingPunct="1">
        <a:spcBef>
          <a:spcPct val="20000"/>
        </a:spcBef>
        <a:buFont typeface="Arial" pitchFamily="34" charset="0"/>
        <a:buChar char="•"/>
        <a:defRPr sz="12600" kern="1200">
          <a:solidFill>
            <a:schemeClr val="tx1"/>
          </a:solidFill>
          <a:latin typeface="+mn-lt"/>
          <a:ea typeface="+mn-ea"/>
          <a:cs typeface="+mn-cs"/>
        </a:defRPr>
      </a:lvl3pPr>
      <a:lvl4pPr marL="8412411"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15958"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19504"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23050"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26596"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30142"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n-US"/>
      </a:defPPr>
      <a:lvl1pPr marL="0" algn="l" defTabSz="4807092" rtl="0" eaLnBrk="1" latinLnBrk="0" hangingPunct="1">
        <a:defRPr sz="9500" kern="1200">
          <a:solidFill>
            <a:schemeClr val="tx1"/>
          </a:solidFill>
          <a:latin typeface="+mn-lt"/>
          <a:ea typeface="+mn-ea"/>
          <a:cs typeface="+mn-cs"/>
        </a:defRPr>
      </a:lvl1pPr>
      <a:lvl2pPr marL="2403546" algn="l" defTabSz="4807092" rtl="0" eaLnBrk="1" latinLnBrk="0" hangingPunct="1">
        <a:defRPr sz="9500" kern="1200">
          <a:solidFill>
            <a:schemeClr val="tx1"/>
          </a:solidFill>
          <a:latin typeface="+mn-lt"/>
          <a:ea typeface="+mn-ea"/>
          <a:cs typeface="+mn-cs"/>
        </a:defRPr>
      </a:lvl2pPr>
      <a:lvl3pPr marL="4807092" algn="l" defTabSz="4807092" rtl="0" eaLnBrk="1" latinLnBrk="0" hangingPunct="1">
        <a:defRPr sz="9500" kern="1200">
          <a:solidFill>
            <a:schemeClr val="tx1"/>
          </a:solidFill>
          <a:latin typeface="+mn-lt"/>
          <a:ea typeface="+mn-ea"/>
          <a:cs typeface="+mn-cs"/>
        </a:defRPr>
      </a:lvl3pPr>
      <a:lvl4pPr marL="7210638" algn="l" defTabSz="4807092" rtl="0" eaLnBrk="1" latinLnBrk="0" hangingPunct="1">
        <a:defRPr sz="9500" kern="1200">
          <a:solidFill>
            <a:schemeClr val="tx1"/>
          </a:solidFill>
          <a:latin typeface="+mn-lt"/>
          <a:ea typeface="+mn-ea"/>
          <a:cs typeface="+mn-cs"/>
        </a:defRPr>
      </a:lvl4pPr>
      <a:lvl5pPr marL="9614184" algn="l" defTabSz="4807092" rtl="0" eaLnBrk="1" latinLnBrk="0" hangingPunct="1">
        <a:defRPr sz="9500" kern="1200">
          <a:solidFill>
            <a:schemeClr val="tx1"/>
          </a:solidFill>
          <a:latin typeface="+mn-lt"/>
          <a:ea typeface="+mn-ea"/>
          <a:cs typeface="+mn-cs"/>
        </a:defRPr>
      </a:lvl5pPr>
      <a:lvl6pPr marL="12017731" algn="l" defTabSz="4807092" rtl="0" eaLnBrk="1" latinLnBrk="0" hangingPunct="1">
        <a:defRPr sz="9500" kern="1200">
          <a:solidFill>
            <a:schemeClr val="tx1"/>
          </a:solidFill>
          <a:latin typeface="+mn-lt"/>
          <a:ea typeface="+mn-ea"/>
          <a:cs typeface="+mn-cs"/>
        </a:defRPr>
      </a:lvl6pPr>
      <a:lvl7pPr marL="14421277" algn="l" defTabSz="4807092" rtl="0" eaLnBrk="1" latinLnBrk="0" hangingPunct="1">
        <a:defRPr sz="9500" kern="1200">
          <a:solidFill>
            <a:schemeClr val="tx1"/>
          </a:solidFill>
          <a:latin typeface="+mn-lt"/>
          <a:ea typeface="+mn-ea"/>
          <a:cs typeface="+mn-cs"/>
        </a:defRPr>
      </a:lvl7pPr>
      <a:lvl8pPr marL="16824823" algn="l" defTabSz="4807092" rtl="0" eaLnBrk="1" latinLnBrk="0" hangingPunct="1">
        <a:defRPr sz="9500" kern="1200">
          <a:solidFill>
            <a:schemeClr val="tx1"/>
          </a:solidFill>
          <a:latin typeface="+mn-lt"/>
          <a:ea typeface="+mn-ea"/>
          <a:cs typeface="+mn-cs"/>
        </a:defRPr>
      </a:lvl8pPr>
      <a:lvl9pPr marL="19228369" algn="l" defTabSz="4807092" rtl="0" eaLnBrk="1" latinLnBrk="0"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linpurrington.com/tips/academic/posterdesign"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7DBF">
                <a:lumMod val="74000"/>
                <a:lumOff val="26000"/>
              </a:srgbClr>
            </a:gs>
            <a:gs pos="100000">
              <a:srgbClr val="417DBF"/>
            </a:gs>
          </a:gsLst>
          <a:lin ang="16200000" scaled="1"/>
          <a:tileRect/>
        </a:gradFill>
        <a:effectLst/>
      </p:bgPr>
    </p:bg>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609600" y="1206500"/>
            <a:ext cx="31699200" cy="516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2249" tIns="26124" rIns="52249" bIns="26124">
            <a:spAutoFit/>
          </a:bodyPr>
          <a:lstStyle>
            <a:lvl1pPr defTabSz="2508250" eaLnBrk="0" hangingPunct="0">
              <a:defRPr sz="9500">
                <a:solidFill>
                  <a:schemeClr val="tx1"/>
                </a:solidFill>
                <a:latin typeface="Arial" charset="0"/>
              </a:defRPr>
            </a:lvl1pPr>
            <a:lvl2pPr marL="742950" indent="-285750" defTabSz="2508250" eaLnBrk="0" hangingPunct="0">
              <a:defRPr sz="9500">
                <a:solidFill>
                  <a:schemeClr val="tx1"/>
                </a:solidFill>
                <a:latin typeface="Arial" charset="0"/>
              </a:defRPr>
            </a:lvl2pPr>
            <a:lvl3pPr marL="1143000" indent="-228600" defTabSz="2508250" eaLnBrk="0" hangingPunct="0">
              <a:defRPr sz="9500">
                <a:solidFill>
                  <a:schemeClr val="tx1"/>
                </a:solidFill>
                <a:latin typeface="Arial" charset="0"/>
              </a:defRPr>
            </a:lvl3pPr>
            <a:lvl4pPr marL="1600200" indent="-228600" defTabSz="2508250" eaLnBrk="0" hangingPunct="0">
              <a:defRPr sz="9500">
                <a:solidFill>
                  <a:schemeClr val="tx1"/>
                </a:solidFill>
                <a:latin typeface="Arial" charset="0"/>
              </a:defRPr>
            </a:lvl4pPr>
            <a:lvl5pPr marL="2057400" indent="-228600" defTabSz="2508250" eaLnBrk="0" hangingPunct="0">
              <a:defRPr sz="9500">
                <a:solidFill>
                  <a:schemeClr val="tx1"/>
                </a:solidFill>
                <a:latin typeface="Arial" charset="0"/>
              </a:defRPr>
            </a:lvl5pPr>
            <a:lvl6pPr marL="2514600" indent="-228600" defTabSz="2508250" eaLnBrk="0" fontAlgn="base" hangingPunct="0">
              <a:spcBef>
                <a:spcPct val="0"/>
              </a:spcBef>
              <a:spcAft>
                <a:spcPct val="0"/>
              </a:spcAft>
              <a:defRPr sz="9500">
                <a:solidFill>
                  <a:schemeClr val="tx1"/>
                </a:solidFill>
                <a:latin typeface="Arial" charset="0"/>
              </a:defRPr>
            </a:lvl6pPr>
            <a:lvl7pPr marL="2971800" indent="-228600" defTabSz="2508250" eaLnBrk="0" fontAlgn="base" hangingPunct="0">
              <a:spcBef>
                <a:spcPct val="0"/>
              </a:spcBef>
              <a:spcAft>
                <a:spcPct val="0"/>
              </a:spcAft>
              <a:defRPr sz="9500">
                <a:solidFill>
                  <a:schemeClr val="tx1"/>
                </a:solidFill>
                <a:latin typeface="Arial" charset="0"/>
              </a:defRPr>
            </a:lvl7pPr>
            <a:lvl8pPr marL="3429000" indent="-228600" defTabSz="2508250" eaLnBrk="0" fontAlgn="base" hangingPunct="0">
              <a:spcBef>
                <a:spcPct val="0"/>
              </a:spcBef>
              <a:spcAft>
                <a:spcPct val="0"/>
              </a:spcAft>
              <a:defRPr sz="9500">
                <a:solidFill>
                  <a:schemeClr val="tx1"/>
                </a:solidFill>
                <a:latin typeface="Arial" charset="0"/>
              </a:defRPr>
            </a:lvl8pPr>
            <a:lvl9pPr marL="3886200" indent="-228600" defTabSz="2508250" eaLnBrk="0" fontAlgn="base" hangingPunct="0">
              <a:spcBef>
                <a:spcPct val="0"/>
              </a:spcBef>
              <a:spcAft>
                <a:spcPct val="0"/>
              </a:spcAft>
              <a:defRPr sz="9500">
                <a:solidFill>
                  <a:schemeClr val="tx1"/>
                </a:solidFill>
                <a:latin typeface="Arial" charset="0"/>
              </a:defRPr>
            </a:lvl9pPr>
          </a:lstStyle>
          <a:p>
            <a:pPr algn="ctr" eaLnBrk="1" hangingPunct="1"/>
            <a:r>
              <a:rPr lang="en-US" b="1" dirty="0">
                <a:solidFill>
                  <a:schemeClr val="bg1"/>
                </a:solidFill>
              </a:rPr>
              <a:t>Title that hints at the underlying </a:t>
            </a:r>
            <a:endParaRPr lang="en-US" b="1" dirty="0" smtClean="0">
              <a:solidFill>
                <a:schemeClr val="bg1"/>
              </a:solidFill>
            </a:endParaRPr>
          </a:p>
          <a:p>
            <a:pPr algn="ctr" eaLnBrk="1" hangingPunct="1"/>
            <a:r>
              <a:rPr lang="en-US" b="1" dirty="0" smtClean="0">
                <a:solidFill>
                  <a:schemeClr val="bg1"/>
                </a:solidFill>
              </a:rPr>
              <a:t>issue </a:t>
            </a:r>
            <a:r>
              <a:rPr lang="en-US" b="1" dirty="0">
                <a:solidFill>
                  <a:schemeClr val="bg1"/>
                </a:solidFill>
              </a:rPr>
              <a:t>or question</a:t>
            </a:r>
          </a:p>
          <a:p>
            <a:pPr algn="ctr" eaLnBrk="1" hangingPunct="1"/>
            <a:endParaRPr lang="en-US" sz="6000" b="1" dirty="0">
              <a:solidFill>
                <a:srgbClr val="6D7E22"/>
              </a:solidFill>
            </a:endParaRPr>
          </a:p>
          <a:p>
            <a:pPr algn="ctr" eaLnBrk="1" hangingPunct="1">
              <a:spcBef>
                <a:spcPct val="50000"/>
              </a:spcBef>
            </a:pPr>
            <a:r>
              <a:rPr lang="en-US" sz="5500" dirty="0" smtClean="0">
                <a:solidFill>
                  <a:srgbClr val="C9DAEF"/>
                </a:solidFill>
              </a:rPr>
              <a:t>Your </a:t>
            </a:r>
            <a:r>
              <a:rPr lang="en-US" sz="5500" dirty="0">
                <a:solidFill>
                  <a:srgbClr val="C9DAEF"/>
                </a:solidFill>
              </a:rPr>
              <a:t>Department, Your </a:t>
            </a:r>
            <a:r>
              <a:rPr lang="en-US" sz="5500" dirty="0" err="1" smtClean="0">
                <a:solidFill>
                  <a:srgbClr val="C9DAEF"/>
                </a:solidFill>
              </a:rPr>
              <a:t>organisation</a:t>
            </a:r>
            <a:r>
              <a:rPr lang="en-US" sz="5500" dirty="0" smtClean="0">
                <a:solidFill>
                  <a:srgbClr val="C9DAEF"/>
                </a:solidFill>
              </a:rPr>
              <a:t>, </a:t>
            </a:r>
            <a:r>
              <a:rPr lang="en-US" sz="5500" dirty="0">
                <a:solidFill>
                  <a:srgbClr val="C9DAEF"/>
                </a:solidFill>
              </a:rPr>
              <a:t>Country</a:t>
            </a:r>
          </a:p>
        </p:txBody>
      </p:sp>
      <p:sp>
        <p:nvSpPr>
          <p:cNvPr id="5" name="AutoShape 19"/>
          <p:cNvSpPr>
            <a:spLocks noChangeArrowheads="1"/>
          </p:cNvSpPr>
          <p:nvPr/>
        </p:nvSpPr>
        <p:spPr bwMode="auto">
          <a:xfrm>
            <a:off x="609600" y="8001000"/>
            <a:ext cx="15544800" cy="40386000"/>
          </a:xfrm>
          <a:prstGeom prst="roundRect">
            <a:avLst>
              <a:gd name="adj" fmla="val 16667"/>
            </a:avLst>
          </a:prstGeom>
          <a:solidFill>
            <a:schemeClr val="bg1"/>
          </a:solidFill>
          <a:ln w="57150">
            <a:solidFill>
              <a:srgbClr val="007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6" rIns="91431" bIns="45716" anchor="ctr"/>
          <a:lstStyle/>
          <a:p>
            <a:pPr algn="ctr" defTabSz="4806950"/>
            <a:endParaRPr lang="en-US">
              <a:solidFill>
                <a:schemeClr val="bg1"/>
              </a:solidFill>
            </a:endParaRPr>
          </a:p>
        </p:txBody>
      </p:sp>
      <p:sp>
        <p:nvSpPr>
          <p:cNvPr id="6" name="AutoShape 20"/>
          <p:cNvSpPr>
            <a:spLocks noChangeArrowheads="1"/>
          </p:cNvSpPr>
          <p:nvPr/>
        </p:nvSpPr>
        <p:spPr bwMode="auto">
          <a:xfrm>
            <a:off x="16764000" y="7924800"/>
            <a:ext cx="15549563" cy="40462200"/>
          </a:xfrm>
          <a:prstGeom prst="roundRect">
            <a:avLst>
              <a:gd name="adj" fmla="val 16667"/>
            </a:avLst>
          </a:prstGeom>
          <a:solidFill>
            <a:schemeClr val="bg1"/>
          </a:solidFill>
          <a:ln w="57150">
            <a:solidFill>
              <a:srgbClr val="417DBF"/>
            </a:solidFill>
            <a:round/>
            <a:headEnd/>
            <a:tailEnd/>
          </a:ln>
          <a:effectLst/>
          <a:extLst/>
        </p:spPr>
        <p:txBody>
          <a:bodyPr wrap="none" anchor="ctr"/>
          <a:lstStyle/>
          <a:p>
            <a:pPr algn="ctr" defTabSz="4806950"/>
            <a:r>
              <a:rPr lang="fr-CH" dirty="0"/>
              <a:t>         </a:t>
            </a:r>
            <a:endParaRPr lang="en-US" dirty="0"/>
          </a:p>
        </p:txBody>
      </p:sp>
      <p:sp>
        <p:nvSpPr>
          <p:cNvPr id="7" name="Text Box 11"/>
          <p:cNvSpPr txBox="1">
            <a:spLocks noChangeArrowheads="1"/>
          </p:cNvSpPr>
          <p:nvPr/>
        </p:nvSpPr>
        <p:spPr bwMode="auto">
          <a:xfrm>
            <a:off x="1143000" y="18107025"/>
            <a:ext cx="14401800" cy="55149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Lst>
        </p:spPr>
        <p:txBody>
          <a:bodyPr lIns="914400" tIns="457200" rIns="914400" bIns="914400"/>
          <a:lstStyle>
            <a:lvl1pPr eaLnBrk="0" hangingPunct="0">
              <a:tabLst>
                <a:tab pos="508000" algn="l"/>
              </a:tabLst>
              <a:defRPr sz="9500">
                <a:solidFill>
                  <a:schemeClr val="tx1"/>
                </a:solidFill>
                <a:latin typeface="Arial" charset="0"/>
              </a:defRPr>
            </a:lvl1pPr>
            <a:lvl2pPr marL="742950" indent="-285750" eaLnBrk="0" hangingPunct="0">
              <a:tabLst>
                <a:tab pos="508000" algn="l"/>
              </a:tabLst>
              <a:defRPr sz="9500">
                <a:solidFill>
                  <a:schemeClr val="tx1"/>
                </a:solidFill>
                <a:latin typeface="Arial" charset="0"/>
              </a:defRPr>
            </a:lvl2pPr>
            <a:lvl3pPr marL="1143000" indent="-228600" eaLnBrk="0" hangingPunct="0">
              <a:tabLst>
                <a:tab pos="508000" algn="l"/>
              </a:tabLst>
              <a:defRPr sz="9500">
                <a:solidFill>
                  <a:schemeClr val="tx1"/>
                </a:solidFill>
                <a:latin typeface="Arial" charset="0"/>
              </a:defRPr>
            </a:lvl3pPr>
            <a:lvl4pPr marL="1600200" indent="-228600" eaLnBrk="0" hangingPunct="0">
              <a:tabLst>
                <a:tab pos="508000" algn="l"/>
              </a:tabLst>
              <a:defRPr sz="9500">
                <a:solidFill>
                  <a:schemeClr val="tx1"/>
                </a:solidFill>
                <a:latin typeface="Arial" charset="0"/>
              </a:defRPr>
            </a:lvl4pPr>
            <a:lvl5pPr marL="2057400" indent="-228600" eaLnBrk="0" hangingPunct="0">
              <a:tabLst>
                <a:tab pos="508000" algn="l"/>
              </a:tabLst>
              <a:defRPr sz="9500">
                <a:solidFill>
                  <a:schemeClr val="tx1"/>
                </a:solidFill>
                <a:latin typeface="Arial" charset="0"/>
              </a:defRPr>
            </a:lvl5pPr>
            <a:lvl6pPr marL="2514600" indent="-228600" eaLnBrk="0" fontAlgn="base" hangingPunct="0">
              <a:spcBef>
                <a:spcPct val="0"/>
              </a:spcBef>
              <a:spcAft>
                <a:spcPct val="0"/>
              </a:spcAft>
              <a:tabLst>
                <a:tab pos="508000" algn="l"/>
              </a:tabLst>
              <a:defRPr sz="9500">
                <a:solidFill>
                  <a:schemeClr val="tx1"/>
                </a:solidFill>
                <a:latin typeface="Arial" charset="0"/>
              </a:defRPr>
            </a:lvl6pPr>
            <a:lvl7pPr marL="2971800" indent="-228600" eaLnBrk="0" fontAlgn="base" hangingPunct="0">
              <a:spcBef>
                <a:spcPct val="0"/>
              </a:spcBef>
              <a:spcAft>
                <a:spcPct val="0"/>
              </a:spcAft>
              <a:tabLst>
                <a:tab pos="508000" algn="l"/>
              </a:tabLst>
              <a:defRPr sz="9500">
                <a:solidFill>
                  <a:schemeClr val="tx1"/>
                </a:solidFill>
                <a:latin typeface="Arial" charset="0"/>
              </a:defRPr>
            </a:lvl7pPr>
            <a:lvl8pPr marL="3429000" indent="-228600" eaLnBrk="0" fontAlgn="base" hangingPunct="0">
              <a:spcBef>
                <a:spcPct val="0"/>
              </a:spcBef>
              <a:spcAft>
                <a:spcPct val="0"/>
              </a:spcAft>
              <a:tabLst>
                <a:tab pos="508000" algn="l"/>
              </a:tabLst>
              <a:defRPr sz="9500">
                <a:solidFill>
                  <a:schemeClr val="tx1"/>
                </a:solidFill>
                <a:latin typeface="Arial" charset="0"/>
              </a:defRPr>
            </a:lvl8pPr>
            <a:lvl9pPr marL="3886200" indent="-228600" eaLnBrk="0" fontAlgn="base" hangingPunct="0">
              <a:spcBef>
                <a:spcPct val="0"/>
              </a:spcBef>
              <a:spcAft>
                <a:spcPct val="0"/>
              </a:spcAft>
              <a:tabLst>
                <a:tab pos="508000" algn="l"/>
              </a:tabLst>
              <a:defRPr sz="9500">
                <a:solidFill>
                  <a:schemeClr val="tx1"/>
                </a:solidFill>
                <a:latin typeface="Arial" charset="0"/>
              </a:defRPr>
            </a:lvl9pPr>
          </a:lstStyle>
          <a:p>
            <a:pPr algn="just" eaLnBrk="1" hangingPunct="1">
              <a:spcBef>
                <a:spcPct val="50000"/>
              </a:spcBef>
            </a:pPr>
            <a:r>
              <a:rPr lang="en-US" sz="4400" b="1" dirty="0">
                <a:solidFill>
                  <a:srgbClr val="739DD2"/>
                </a:solidFill>
                <a:latin typeface="Helvetica" pitchFamily="-65" charset="0"/>
                <a:ea typeface="ＭＳ Ｐゴシック" pitchFamily="-65" charset="-128"/>
              </a:rPr>
              <a:t>Materials and </a:t>
            </a:r>
            <a:r>
              <a:rPr lang="en-US" sz="4400" b="1" dirty="0" smtClean="0">
                <a:solidFill>
                  <a:srgbClr val="739DD2"/>
                </a:solidFill>
                <a:latin typeface="Helvetica" pitchFamily="-65" charset="0"/>
                <a:ea typeface="ＭＳ Ｐゴシック" pitchFamily="-65" charset="-128"/>
              </a:rPr>
              <a:t>methods</a:t>
            </a:r>
            <a:endParaRPr lang="en-US" sz="2400" dirty="0">
              <a:solidFill>
                <a:srgbClr val="FF8000"/>
              </a:solidFill>
              <a:latin typeface="Times New Roman" pitchFamily="18" charset="0"/>
              <a:ea typeface="ＭＳ Ｐゴシック" pitchFamily="-65" charset="-128"/>
            </a:endParaRPr>
          </a:p>
          <a:p>
            <a:pPr algn="just" eaLnBrk="1" hangingPunct="1">
              <a:spcBef>
                <a:spcPct val="50000"/>
              </a:spcBef>
            </a:pPr>
            <a:r>
              <a:rPr lang="en-US" sz="2400" dirty="0" smtClean="0">
                <a:latin typeface="Times New Roman" pitchFamily="18" charset="0"/>
                <a:ea typeface="ＭＳ Ｐゴシック" pitchFamily="-65" charset="-128"/>
              </a:rPr>
              <a:t>Be </a:t>
            </a:r>
            <a:r>
              <a:rPr lang="en-US" sz="2400" dirty="0">
                <a:latin typeface="Times New Roman" pitchFamily="18" charset="0"/>
                <a:ea typeface="ＭＳ Ｐゴシック" pitchFamily="-65" charset="-128"/>
              </a:rPr>
              <a:t>brief, and opt for photographs or drawings whenever possible to illustrate organism, protocol, or experimental design.  Viewers don’t actually want to read about the gruesome details, however fascinating you might find them. </a:t>
            </a:r>
          </a:p>
          <a:p>
            <a:pPr indent="914400" eaLnBrk="1" hangingPunct="1">
              <a:spcBef>
                <a:spcPct val="10000"/>
              </a:spcBef>
              <a:tabLst/>
            </a:pPr>
            <a:r>
              <a:rPr lang="en-US" sz="2400" dirty="0" smtClean="0">
                <a:latin typeface="Times New Roman" pitchFamily="18" charset="0"/>
                <a:ea typeface="ＭＳ Ｐゴシック" pitchFamily="-65" charset="-128"/>
              </a:rPr>
              <a:t>Blah</a:t>
            </a:r>
            <a:r>
              <a:rPr lang="en-US" sz="2400" dirty="0">
                <a:latin typeface="Times New Roman" pitchFamily="18" charset="0"/>
                <a:ea typeface="ＭＳ Ｐゴシック" pitchFamily="-65" charset="-128"/>
              </a:rPr>
              <a:t>, blah, blah. Blah, blah, blah. Blah, blah, blah. Blah, blah, blah. Blah, blah, blah. Blah, blah, blah. Blah, blah, blah. Blah, blah, blah. Blah, blah, blah. Blah, blah, blah.</a:t>
            </a:r>
          </a:p>
          <a:p>
            <a:pPr indent="914400" eaLnBrk="1" hangingPunct="1">
              <a:spcBef>
                <a:spcPct val="10000"/>
              </a:spcBef>
            </a:pPr>
            <a:r>
              <a:rPr lang="en-US" sz="2400" dirty="0" smtClean="0">
                <a:latin typeface="Times New Roman" pitchFamily="18" charset="0"/>
                <a:ea typeface="ＭＳ Ｐゴシック" pitchFamily="-65" charset="-128"/>
              </a:rPr>
              <a:t>Blah</a:t>
            </a:r>
            <a:r>
              <a:rPr lang="en-US" sz="2400" dirty="0">
                <a:latin typeface="Times New Roman" pitchFamily="18" charset="0"/>
                <a:ea typeface="ＭＳ Ｐゴシック" pitchFamily="-65" charset="-128"/>
              </a:rPr>
              <a:t>, blah, blah. Blah, blah, blah. Blah, blah, blah. Blah, blah, blah. Blah, blah, blah. Blah, blah, blah.</a:t>
            </a:r>
          </a:p>
          <a:p>
            <a:pPr indent="914400" eaLnBrk="1" hangingPunct="1"/>
            <a:r>
              <a:rPr lang="en-US" sz="2400" dirty="0">
                <a:latin typeface="Times New Roman" pitchFamily="18" charset="0"/>
                <a:ea typeface="ＭＳ Ｐゴシック" pitchFamily="-65" charset="-128"/>
              </a:rPr>
              <a:t>Blah, blah, blah. Blah, blah, blah. Blah, blah, blah. Blah, blah, blah. Blah, blah, blah. Blah, blah, blah. Blah, blah, blah. Blah, blah, blah. Blah, blah, blah. Blah, blah, blah.</a:t>
            </a:r>
          </a:p>
          <a:p>
            <a:pPr eaLnBrk="1" hangingPunct="1">
              <a:spcBef>
                <a:spcPct val="10000"/>
              </a:spcBef>
            </a:pPr>
            <a:endParaRPr lang="en-US" sz="2400" dirty="0">
              <a:latin typeface="Times New Roman" pitchFamily="18" charset="0"/>
              <a:ea typeface="ＭＳ Ｐゴシック" pitchFamily="-65" charset="-128"/>
            </a:endParaRPr>
          </a:p>
          <a:p>
            <a:pPr eaLnBrk="1" hangingPunct="1">
              <a:spcBef>
                <a:spcPct val="10000"/>
              </a:spcBef>
            </a:pPr>
            <a:endParaRPr lang="en-US" sz="2400" dirty="0">
              <a:latin typeface="Times New Roman" pitchFamily="18" charset="0"/>
              <a:ea typeface="ＭＳ Ｐゴシック" pitchFamily="-65" charset="-128"/>
            </a:endParaRPr>
          </a:p>
        </p:txBody>
      </p:sp>
      <p:pic>
        <p:nvPicPr>
          <p:cNvPr id="8" name="Picture 177" descr="m&amp;m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3317200"/>
            <a:ext cx="6173788"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3"/>
          <p:cNvSpPr txBox="1">
            <a:spLocks noChangeArrowheads="1"/>
          </p:cNvSpPr>
          <p:nvPr/>
        </p:nvSpPr>
        <p:spPr bwMode="auto">
          <a:xfrm>
            <a:off x="7874795" y="15316200"/>
            <a:ext cx="48006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sz="9500">
                <a:solidFill>
                  <a:schemeClr val="tx1"/>
                </a:solidFill>
                <a:latin typeface="Arial" charset="0"/>
              </a:defRPr>
            </a:lvl1pPr>
            <a:lvl2pPr marL="742950" indent="-285750" eaLnBrk="0" hangingPunct="0">
              <a:defRPr sz="9500">
                <a:solidFill>
                  <a:schemeClr val="tx1"/>
                </a:solidFill>
                <a:latin typeface="Arial" charset="0"/>
              </a:defRPr>
            </a:lvl2pPr>
            <a:lvl3pPr marL="1143000" indent="-228600" eaLnBrk="0" hangingPunct="0">
              <a:defRPr sz="9500">
                <a:solidFill>
                  <a:schemeClr val="tx1"/>
                </a:solidFill>
                <a:latin typeface="Arial" charset="0"/>
              </a:defRPr>
            </a:lvl3pPr>
            <a:lvl4pPr marL="1600200" indent="-228600" eaLnBrk="0" hangingPunct="0">
              <a:defRPr sz="9500">
                <a:solidFill>
                  <a:schemeClr val="tx1"/>
                </a:solidFill>
                <a:latin typeface="Arial" charset="0"/>
              </a:defRPr>
            </a:lvl4pPr>
            <a:lvl5pPr marL="2057400" indent="-228600" eaLnBrk="0" hangingPunct="0">
              <a:defRPr sz="9500">
                <a:solidFill>
                  <a:schemeClr val="tx1"/>
                </a:solidFill>
                <a:latin typeface="Arial" charset="0"/>
              </a:defRPr>
            </a:lvl5pPr>
            <a:lvl6pPr marL="2514600" indent="-228600" eaLnBrk="0" fontAlgn="base" hangingPunct="0">
              <a:spcBef>
                <a:spcPct val="0"/>
              </a:spcBef>
              <a:spcAft>
                <a:spcPct val="0"/>
              </a:spcAft>
              <a:defRPr sz="9500">
                <a:solidFill>
                  <a:schemeClr val="tx1"/>
                </a:solidFill>
                <a:latin typeface="Arial" charset="0"/>
              </a:defRPr>
            </a:lvl6pPr>
            <a:lvl7pPr marL="2971800" indent="-228600" eaLnBrk="0" fontAlgn="base" hangingPunct="0">
              <a:spcBef>
                <a:spcPct val="0"/>
              </a:spcBef>
              <a:spcAft>
                <a:spcPct val="0"/>
              </a:spcAft>
              <a:defRPr sz="9500">
                <a:solidFill>
                  <a:schemeClr val="tx1"/>
                </a:solidFill>
                <a:latin typeface="Arial" charset="0"/>
              </a:defRPr>
            </a:lvl7pPr>
            <a:lvl8pPr marL="3429000" indent="-228600" eaLnBrk="0" fontAlgn="base" hangingPunct="0">
              <a:spcBef>
                <a:spcPct val="0"/>
              </a:spcBef>
              <a:spcAft>
                <a:spcPct val="0"/>
              </a:spcAft>
              <a:defRPr sz="9500">
                <a:solidFill>
                  <a:schemeClr val="tx1"/>
                </a:solidFill>
                <a:latin typeface="Arial" charset="0"/>
              </a:defRPr>
            </a:lvl8pPr>
            <a:lvl9pPr marL="3886200" indent="-228600" eaLnBrk="0" fontAlgn="base" hangingPunct="0">
              <a:spcBef>
                <a:spcPct val="0"/>
              </a:spcBef>
              <a:spcAft>
                <a:spcPct val="0"/>
              </a:spcAft>
              <a:defRPr sz="9500">
                <a:solidFill>
                  <a:schemeClr val="tx1"/>
                </a:solidFill>
                <a:latin typeface="Arial" charset="0"/>
              </a:defRPr>
            </a:lvl9pPr>
          </a:lstStyle>
          <a:p>
            <a:pPr eaLnBrk="1" hangingPunct="1"/>
            <a:r>
              <a:rPr lang="en-US" sz="2000" b="1" dirty="0">
                <a:latin typeface="Helvetica" pitchFamily="-65" charset="0"/>
                <a:ea typeface="ＭＳ Ｐゴシック" pitchFamily="-65" charset="-128"/>
              </a:rPr>
              <a:t>Figure 1.</a:t>
            </a:r>
            <a:r>
              <a:rPr lang="en-US" sz="2000" dirty="0">
                <a:latin typeface="Helvetica" pitchFamily="-65" charset="0"/>
                <a:ea typeface="ＭＳ Ｐゴシック" pitchFamily="-65" charset="-128"/>
              </a:rPr>
              <a:t> </a:t>
            </a:r>
            <a:r>
              <a:rPr lang="en-US" sz="2000" dirty="0"/>
              <a:t>Photograph or drawing of organism, chemical structure, or whatever…that might help lure people to your poster. </a:t>
            </a:r>
            <a:r>
              <a:rPr lang="en-US" sz="2000" dirty="0" smtClean="0">
                <a:latin typeface="Helvetica" pitchFamily="-65" charset="0"/>
                <a:ea typeface="ＭＳ Ｐゴシック" pitchFamily="-65" charset="-128"/>
              </a:rPr>
              <a:t>Don’t </a:t>
            </a:r>
            <a:r>
              <a:rPr lang="en-US" sz="2000" dirty="0">
                <a:latin typeface="Helvetica" pitchFamily="-65" charset="0"/>
                <a:ea typeface="ＭＳ Ｐゴシック" pitchFamily="-65" charset="-128"/>
              </a:rPr>
              <a:t>use graphics from the web (they </a:t>
            </a:r>
            <a:r>
              <a:rPr lang="en-US" sz="2000" i="1" dirty="0">
                <a:latin typeface="Helvetica" pitchFamily="-65" charset="0"/>
                <a:ea typeface="ＭＳ Ｐゴシック" pitchFamily="-65" charset="-128"/>
              </a:rPr>
              <a:t>usually </a:t>
            </a:r>
            <a:r>
              <a:rPr lang="en-US" sz="2000" dirty="0">
                <a:latin typeface="Helvetica" pitchFamily="-65" charset="0"/>
                <a:ea typeface="ＭＳ Ｐゴシック" pitchFamily="-65" charset="-128"/>
              </a:rPr>
              <a:t>look terrible when printed).</a:t>
            </a:r>
          </a:p>
        </p:txBody>
      </p:sp>
      <p:sp>
        <p:nvSpPr>
          <p:cNvPr id="11" name="Text Box 33"/>
          <p:cNvSpPr txBox="1">
            <a:spLocks noChangeArrowheads="1"/>
          </p:cNvSpPr>
          <p:nvPr/>
        </p:nvSpPr>
        <p:spPr bwMode="auto">
          <a:xfrm>
            <a:off x="2667000" y="29032200"/>
            <a:ext cx="11887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sz="9500">
                <a:solidFill>
                  <a:schemeClr val="tx1"/>
                </a:solidFill>
                <a:latin typeface="Arial" charset="0"/>
              </a:defRPr>
            </a:lvl1pPr>
            <a:lvl2pPr marL="742950" indent="-285750" eaLnBrk="0" hangingPunct="0">
              <a:defRPr sz="9500">
                <a:solidFill>
                  <a:schemeClr val="tx1"/>
                </a:solidFill>
                <a:latin typeface="Arial" charset="0"/>
              </a:defRPr>
            </a:lvl2pPr>
            <a:lvl3pPr marL="1143000" indent="-228600" eaLnBrk="0" hangingPunct="0">
              <a:defRPr sz="9500">
                <a:solidFill>
                  <a:schemeClr val="tx1"/>
                </a:solidFill>
                <a:latin typeface="Arial" charset="0"/>
              </a:defRPr>
            </a:lvl3pPr>
            <a:lvl4pPr marL="1600200" indent="-228600" eaLnBrk="0" hangingPunct="0">
              <a:defRPr sz="9500">
                <a:solidFill>
                  <a:schemeClr val="tx1"/>
                </a:solidFill>
                <a:latin typeface="Arial" charset="0"/>
              </a:defRPr>
            </a:lvl4pPr>
            <a:lvl5pPr marL="2057400" indent="-228600" eaLnBrk="0" hangingPunct="0">
              <a:defRPr sz="9500">
                <a:solidFill>
                  <a:schemeClr val="tx1"/>
                </a:solidFill>
                <a:latin typeface="Arial" charset="0"/>
              </a:defRPr>
            </a:lvl5pPr>
            <a:lvl6pPr marL="2514600" indent="-228600" eaLnBrk="0" fontAlgn="base" hangingPunct="0">
              <a:spcBef>
                <a:spcPct val="0"/>
              </a:spcBef>
              <a:spcAft>
                <a:spcPct val="0"/>
              </a:spcAft>
              <a:defRPr sz="9500">
                <a:solidFill>
                  <a:schemeClr val="tx1"/>
                </a:solidFill>
                <a:latin typeface="Arial" charset="0"/>
              </a:defRPr>
            </a:lvl6pPr>
            <a:lvl7pPr marL="2971800" indent="-228600" eaLnBrk="0" fontAlgn="base" hangingPunct="0">
              <a:spcBef>
                <a:spcPct val="0"/>
              </a:spcBef>
              <a:spcAft>
                <a:spcPct val="0"/>
              </a:spcAft>
              <a:defRPr sz="9500">
                <a:solidFill>
                  <a:schemeClr val="tx1"/>
                </a:solidFill>
                <a:latin typeface="Arial" charset="0"/>
              </a:defRPr>
            </a:lvl7pPr>
            <a:lvl8pPr marL="3429000" indent="-228600" eaLnBrk="0" fontAlgn="base" hangingPunct="0">
              <a:spcBef>
                <a:spcPct val="0"/>
              </a:spcBef>
              <a:spcAft>
                <a:spcPct val="0"/>
              </a:spcAft>
              <a:defRPr sz="9500">
                <a:solidFill>
                  <a:schemeClr val="tx1"/>
                </a:solidFill>
                <a:latin typeface="Arial" charset="0"/>
              </a:defRPr>
            </a:lvl8pPr>
            <a:lvl9pPr marL="3886200" indent="-228600" eaLnBrk="0" fontAlgn="base" hangingPunct="0">
              <a:spcBef>
                <a:spcPct val="0"/>
              </a:spcBef>
              <a:spcAft>
                <a:spcPct val="0"/>
              </a:spcAft>
              <a:defRPr sz="9500">
                <a:solidFill>
                  <a:schemeClr val="tx1"/>
                </a:solidFill>
                <a:latin typeface="Arial" charset="0"/>
              </a:defRPr>
            </a:lvl9pPr>
          </a:lstStyle>
          <a:p>
            <a:pPr eaLnBrk="1" hangingPunct="1"/>
            <a:r>
              <a:rPr lang="en-US" sz="2000" b="1">
                <a:latin typeface="Helvetica" pitchFamily="-65" charset="0"/>
                <a:ea typeface="ＭＳ Ｐゴシック" pitchFamily="-65" charset="-128"/>
              </a:rPr>
              <a:t>Figure 2</a:t>
            </a:r>
            <a:r>
              <a:rPr lang="en-US" sz="2000">
                <a:latin typeface="Helvetica" pitchFamily="-65" charset="0"/>
                <a:ea typeface="ＭＳ Ｐゴシック" pitchFamily="-65" charset="-128"/>
              </a:rPr>
              <a:t>. Illustration of important piece of equipment, or perhaps a flow chart summarizing experimental design.  Scanned, hand-drawn illustrations are usually preferable to computer-generated ones. Just bribe (cookies, whatever) an artist to help you out.</a:t>
            </a:r>
          </a:p>
        </p:txBody>
      </p:sp>
      <p:sp>
        <p:nvSpPr>
          <p:cNvPr id="12" name="Text Box 12"/>
          <p:cNvSpPr txBox="1">
            <a:spLocks noChangeArrowheads="1"/>
          </p:cNvSpPr>
          <p:nvPr/>
        </p:nvSpPr>
        <p:spPr bwMode="auto">
          <a:xfrm>
            <a:off x="1143000" y="30327600"/>
            <a:ext cx="14397038" cy="64008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Lst>
        </p:spPr>
        <p:txBody>
          <a:bodyPr lIns="914400" tIns="457200" rIns="914400" bIns="914400"/>
          <a:lstStyle>
            <a:lvl1pPr eaLnBrk="0" hangingPunct="0">
              <a:tabLst>
                <a:tab pos="500063" algn="l"/>
              </a:tabLst>
              <a:defRPr sz="9500">
                <a:solidFill>
                  <a:schemeClr val="tx1"/>
                </a:solidFill>
                <a:latin typeface="Arial" charset="0"/>
              </a:defRPr>
            </a:lvl1pPr>
            <a:lvl2pPr marL="1385888" indent="-346075" eaLnBrk="0" hangingPunct="0">
              <a:tabLst>
                <a:tab pos="500063" algn="l"/>
              </a:tabLst>
              <a:defRPr sz="9500">
                <a:solidFill>
                  <a:schemeClr val="tx1"/>
                </a:solidFill>
                <a:latin typeface="Arial" charset="0"/>
              </a:defRPr>
            </a:lvl2pPr>
            <a:lvl3pPr marL="1143000" indent="-228600" eaLnBrk="0" hangingPunct="0">
              <a:tabLst>
                <a:tab pos="500063" algn="l"/>
              </a:tabLst>
              <a:defRPr sz="9500">
                <a:solidFill>
                  <a:schemeClr val="tx1"/>
                </a:solidFill>
                <a:latin typeface="Arial" charset="0"/>
              </a:defRPr>
            </a:lvl3pPr>
            <a:lvl4pPr marL="1600200" indent="-228600" eaLnBrk="0" hangingPunct="0">
              <a:tabLst>
                <a:tab pos="500063" algn="l"/>
              </a:tabLst>
              <a:defRPr sz="9500">
                <a:solidFill>
                  <a:schemeClr val="tx1"/>
                </a:solidFill>
                <a:latin typeface="Arial" charset="0"/>
              </a:defRPr>
            </a:lvl4pPr>
            <a:lvl5pPr marL="2057400" indent="-228600" eaLnBrk="0" hangingPunct="0">
              <a:tabLst>
                <a:tab pos="500063" algn="l"/>
              </a:tabLst>
              <a:defRPr sz="9500">
                <a:solidFill>
                  <a:schemeClr val="tx1"/>
                </a:solidFill>
                <a:latin typeface="Arial" charset="0"/>
              </a:defRPr>
            </a:lvl5pPr>
            <a:lvl6pPr marL="2514600" indent="-228600" eaLnBrk="0" fontAlgn="base" hangingPunct="0">
              <a:spcBef>
                <a:spcPct val="0"/>
              </a:spcBef>
              <a:spcAft>
                <a:spcPct val="0"/>
              </a:spcAft>
              <a:tabLst>
                <a:tab pos="500063" algn="l"/>
              </a:tabLst>
              <a:defRPr sz="9500">
                <a:solidFill>
                  <a:schemeClr val="tx1"/>
                </a:solidFill>
                <a:latin typeface="Arial" charset="0"/>
              </a:defRPr>
            </a:lvl6pPr>
            <a:lvl7pPr marL="2971800" indent="-228600" eaLnBrk="0" fontAlgn="base" hangingPunct="0">
              <a:spcBef>
                <a:spcPct val="0"/>
              </a:spcBef>
              <a:spcAft>
                <a:spcPct val="0"/>
              </a:spcAft>
              <a:tabLst>
                <a:tab pos="500063" algn="l"/>
              </a:tabLst>
              <a:defRPr sz="9500">
                <a:solidFill>
                  <a:schemeClr val="tx1"/>
                </a:solidFill>
                <a:latin typeface="Arial" charset="0"/>
              </a:defRPr>
            </a:lvl7pPr>
            <a:lvl8pPr marL="3429000" indent="-228600" eaLnBrk="0" fontAlgn="base" hangingPunct="0">
              <a:spcBef>
                <a:spcPct val="0"/>
              </a:spcBef>
              <a:spcAft>
                <a:spcPct val="0"/>
              </a:spcAft>
              <a:tabLst>
                <a:tab pos="500063" algn="l"/>
              </a:tabLst>
              <a:defRPr sz="9500">
                <a:solidFill>
                  <a:schemeClr val="tx1"/>
                </a:solidFill>
                <a:latin typeface="Arial" charset="0"/>
              </a:defRPr>
            </a:lvl8pPr>
            <a:lvl9pPr marL="3886200" indent="-228600" eaLnBrk="0" fontAlgn="base" hangingPunct="0">
              <a:spcBef>
                <a:spcPct val="0"/>
              </a:spcBef>
              <a:spcAft>
                <a:spcPct val="0"/>
              </a:spcAft>
              <a:tabLst>
                <a:tab pos="500063" algn="l"/>
              </a:tabLst>
              <a:defRPr sz="9500">
                <a:solidFill>
                  <a:schemeClr val="tx1"/>
                </a:solidFill>
                <a:latin typeface="Arial" charset="0"/>
              </a:defRPr>
            </a:lvl9pPr>
          </a:lstStyle>
          <a:p>
            <a:pPr algn="just" eaLnBrk="1" hangingPunct="1"/>
            <a:r>
              <a:rPr lang="en-US" sz="4400" b="1" dirty="0">
                <a:solidFill>
                  <a:srgbClr val="739DD2"/>
                </a:solidFill>
                <a:latin typeface="Helvetica" pitchFamily="-65" charset="0"/>
                <a:ea typeface="ＭＳ Ｐゴシック" pitchFamily="-65" charset="-128"/>
              </a:rPr>
              <a:t>Results</a:t>
            </a:r>
          </a:p>
          <a:p>
            <a:pPr eaLnBrk="1" hangingPunct="1">
              <a:spcBef>
                <a:spcPct val="10000"/>
              </a:spcBef>
            </a:pPr>
            <a:r>
              <a:rPr lang="en-US" sz="2400" dirty="0">
                <a:latin typeface="Times New Roman" pitchFamily="18" charset="0"/>
                <a:ea typeface="ＭＳ Ｐゴシック" pitchFamily="-65" charset="-128"/>
              </a:rPr>
              <a:t>The overall layout for this section should be modified from this template to best show off your graphs and other result-related illustrations. You might want a single, large column to accommodate a big map, or perhaps you could arrange 6 figures in a circle in the center of the poster: do whatever it takes to make your results </a:t>
            </a:r>
            <a:r>
              <a:rPr lang="en-US" sz="2400" i="1" dirty="0">
                <a:latin typeface="Times New Roman" pitchFamily="18" charset="0"/>
                <a:ea typeface="ＭＳ Ｐゴシック" pitchFamily="-65" charset="-128"/>
              </a:rPr>
              <a:t>graphically </a:t>
            </a:r>
            <a:r>
              <a:rPr lang="en-US" sz="2400" dirty="0">
                <a:latin typeface="Times New Roman" pitchFamily="18" charset="0"/>
                <a:ea typeface="ＭＳ Ｐゴシック" pitchFamily="-65" charset="-128"/>
              </a:rPr>
              <a:t>clear. And, by all means PLEASE, make your graphs big enough to read from 6’ away.</a:t>
            </a:r>
          </a:p>
          <a:p>
            <a:pPr indent="914400" eaLnBrk="1" hangingPunct="1">
              <a:spcBef>
                <a:spcPct val="10000"/>
              </a:spcBef>
            </a:pPr>
            <a:r>
              <a:rPr lang="en-US" sz="2400" dirty="0" smtClean="0">
                <a:latin typeface="Times New Roman" pitchFamily="18" charset="0"/>
                <a:ea typeface="ＭＳ Ｐゴシック" pitchFamily="-65" charset="-128"/>
              </a:rPr>
              <a:t>Paragraph </a:t>
            </a:r>
            <a:r>
              <a:rPr lang="en-US" sz="2400" dirty="0">
                <a:latin typeface="Times New Roman" pitchFamily="18" charset="0"/>
                <a:ea typeface="ＭＳ Ｐゴシック" pitchFamily="-65" charset="-128"/>
              </a:rPr>
              <a:t>format is fine, but sometimes a simple list of bullet points can communicate results more effectively:</a:t>
            </a:r>
            <a:br>
              <a:rPr lang="en-US" sz="2400" dirty="0">
                <a:latin typeface="Times New Roman" pitchFamily="18" charset="0"/>
                <a:ea typeface="ＭＳ Ｐゴシック" pitchFamily="-65" charset="-128"/>
              </a:rPr>
            </a:br>
            <a:endParaRPr lang="en-US" sz="2400" dirty="0">
              <a:latin typeface="Times New Roman" pitchFamily="18" charset="0"/>
              <a:ea typeface="ＭＳ Ｐゴシック" pitchFamily="-65" charset="-128"/>
            </a:endParaRPr>
          </a:p>
          <a:p>
            <a:pPr lvl="1" eaLnBrk="1" hangingPunct="1">
              <a:spcBef>
                <a:spcPct val="10000"/>
              </a:spcBef>
              <a:buFont typeface="Times New Roman" charset="0"/>
              <a:buChar char="•"/>
            </a:pPr>
            <a:r>
              <a:rPr lang="en-US" sz="2400" dirty="0">
                <a:latin typeface="Times New Roman" charset="0"/>
              </a:rPr>
              <a:t>9 out of 12 </a:t>
            </a:r>
            <a:r>
              <a:rPr lang="en-US" sz="2400" dirty="0" err="1">
                <a:latin typeface="Times New Roman" charset="0"/>
              </a:rPr>
              <a:t>brainectomized</a:t>
            </a:r>
            <a:r>
              <a:rPr lang="en-US" sz="2400" dirty="0">
                <a:latin typeface="Times New Roman" charset="0"/>
              </a:rPr>
              <a:t> rats survived </a:t>
            </a:r>
            <a:r>
              <a:rPr lang="en-US" sz="2400" b="1" dirty="0">
                <a:latin typeface="Times New Roman" charset="0"/>
              </a:rPr>
              <a:t>(fig. 3a</a:t>
            </a:r>
            <a:r>
              <a:rPr lang="en-US" sz="2400" dirty="0">
                <a:latin typeface="Times New Roman" charset="0"/>
              </a:rPr>
              <a:t>)</a:t>
            </a:r>
          </a:p>
          <a:p>
            <a:pPr lvl="1" eaLnBrk="1" hangingPunct="1">
              <a:spcBef>
                <a:spcPct val="10000"/>
              </a:spcBef>
              <a:buFont typeface="Times New Roman" charset="0"/>
              <a:buChar char="•"/>
            </a:pPr>
            <a:r>
              <a:rPr lang="en-US" sz="2400" dirty="0" err="1">
                <a:latin typeface="Times New Roman" charset="0"/>
              </a:rPr>
              <a:t>Brainectomized</a:t>
            </a:r>
            <a:r>
              <a:rPr lang="en-US" sz="2400" dirty="0">
                <a:latin typeface="Times New Roman" charset="0"/>
              </a:rPr>
              <a:t> rats ate less </a:t>
            </a:r>
            <a:r>
              <a:rPr lang="en-US" sz="2400" b="1" dirty="0">
                <a:latin typeface="Times New Roman" charset="0"/>
              </a:rPr>
              <a:t>(fig. 3b</a:t>
            </a:r>
            <a:r>
              <a:rPr lang="en-US" sz="2400" dirty="0">
                <a:latin typeface="Times New Roman" charset="0"/>
              </a:rPr>
              <a:t>)</a:t>
            </a:r>
          </a:p>
          <a:p>
            <a:pPr lvl="1" eaLnBrk="1" hangingPunct="1">
              <a:spcBef>
                <a:spcPct val="10000"/>
              </a:spcBef>
              <a:buFont typeface="Times New Roman" charset="0"/>
              <a:buChar char="•"/>
            </a:pPr>
            <a:r>
              <a:rPr lang="en-US" sz="2400" dirty="0">
                <a:latin typeface="Times New Roman" charset="0"/>
              </a:rPr>
              <a:t>Control rats completed maze faster, on average, </a:t>
            </a:r>
            <a:r>
              <a:rPr lang="en-US" sz="2400" dirty="0" smtClean="0">
                <a:latin typeface="Times New Roman" charset="0"/>
              </a:rPr>
              <a:t/>
            </a:r>
            <a:br>
              <a:rPr lang="en-US" sz="2400" dirty="0" smtClean="0">
                <a:latin typeface="Times New Roman" charset="0"/>
              </a:rPr>
            </a:br>
            <a:r>
              <a:rPr lang="en-US" sz="2400" dirty="0" smtClean="0">
                <a:latin typeface="Times New Roman" charset="0"/>
              </a:rPr>
              <a:t>than </a:t>
            </a:r>
            <a:r>
              <a:rPr lang="en-US" sz="2400" dirty="0">
                <a:latin typeface="Times New Roman" charset="0"/>
              </a:rPr>
              <a:t>rats without brains </a:t>
            </a:r>
            <a:r>
              <a:rPr lang="en-US" sz="2400" b="1" dirty="0" smtClean="0">
                <a:latin typeface="Times New Roman" charset="0"/>
              </a:rPr>
              <a:t>(</a:t>
            </a:r>
            <a:r>
              <a:rPr lang="en-US" sz="2400" b="1" dirty="0">
                <a:latin typeface="Times New Roman" charset="0"/>
              </a:rPr>
              <a:t>fig. 3c)</a:t>
            </a:r>
            <a:r>
              <a:rPr lang="en-US" sz="2400" dirty="0">
                <a:latin typeface="Times New Roman" charset="0"/>
              </a:rPr>
              <a:t> (</a:t>
            </a:r>
            <a:r>
              <a:rPr lang="en-US" sz="2400" i="1" dirty="0">
                <a:latin typeface="Times New Roman" charset="0"/>
              </a:rPr>
              <a:t>t </a:t>
            </a:r>
            <a:r>
              <a:rPr lang="en-US" sz="2400" dirty="0">
                <a:latin typeface="Times New Roman" charset="0"/>
              </a:rPr>
              <a:t>= 9.84, </a:t>
            </a:r>
            <a:r>
              <a:rPr lang="en-US" sz="2400" dirty="0" smtClean="0">
                <a:latin typeface="Times New Roman" charset="0"/>
              </a:rPr>
              <a:t/>
            </a:r>
            <a:br>
              <a:rPr lang="en-US" sz="2400" dirty="0" smtClean="0">
                <a:latin typeface="Times New Roman" charset="0"/>
              </a:rPr>
            </a:br>
            <a:r>
              <a:rPr lang="en-US" sz="2400" dirty="0" err="1" smtClean="0">
                <a:latin typeface="Times New Roman" charset="0"/>
              </a:rPr>
              <a:t>df</a:t>
            </a:r>
            <a:r>
              <a:rPr lang="en-US" sz="2400" dirty="0" smtClean="0">
                <a:latin typeface="Times New Roman" charset="0"/>
              </a:rPr>
              <a:t> </a:t>
            </a:r>
            <a:r>
              <a:rPr lang="en-US" sz="2400" dirty="0">
                <a:latin typeface="Times New Roman" charset="0"/>
              </a:rPr>
              <a:t>= 21, </a:t>
            </a:r>
            <a:r>
              <a:rPr lang="en-US" sz="2400" i="1" dirty="0">
                <a:latin typeface="Times New Roman" charset="0"/>
              </a:rPr>
              <a:t>p</a:t>
            </a:r>
            <a:r>
              <a:rPr lang="en-US" sz="2400" dirty="0">
                <a:latin typeface="Times New Roman" charset="0"/>
              </a:rPr>
              <a:t> = 0.032</a:t>
            </a:r>
            <a:r>
              <a:rPr lang="en-US" sz="2400" dirty="0" smtClean="0">
                <a:latin typeface="Times New Roman" charset="0"/>
              </a:rPr>
              <a:t>)</a:t>
            </a:r>
            <a:endParaRPr lang="en-US" sz="2400" dirty="0">
              <a:latin typeface="Helvetica" pitchFamily="-65" charset="0"/>
              <a:ea typeface="ＭＳ Ｐゴシック" pitchFamily="-65" charset="-128"/>
            </a:endParaRPr>
          </a:p>
          <a:p>
            <a:pPr eaLnBrk="1" hangingPunct="1">
              <a:spcBef>
                <a:spcPct val="10000"/>
              </a:spcBef>
            </a:pPr>
            <a:r>
              <a:rPr lang="en-US" sz="2400" dirty="0">
                <a:latin typeface="Times New Roman" pitchFamily="18" charset="0"/>
                <a:ea typeface="ＭＳ Ｐゴシック" pitchFamily="-65" charset="-128"/>
              </a:rPr>
              <a:t>	</a:t>
            </a:r>
          </a:p>
        </p:txBody>
      </p:sp>
      <p:sp>
        <p:nvSpPr>
          <p:cNvPr id="13" name="Rectangle 31"/>
          <p:cNvSpPr>
            <a:spLocks noChangeArrowheads="1"/>
          </p:cNvSpPr>
          <p:nvPr/>
        </p:nvSpPr>
        <p:spPr bwMode="auto">
          <a:xfrm>
            <a:off x="3563938" y="41040050"/>
            <a:ext cx="8780462"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p>
            <a:pPr eaLnBrk="0" hangingPunct="0"/>
            <a:r>
              <a:rPr lang="en-US" sz="2000" b="1" dirty="0">
                <a:latin typeface="Helvetica" pitchFamily="-65" charset="0"/>
                <a:ea typeface="ＭＳ Ｐゴシック" pitchFamily="-65" charset="-128"/>
              </a:rPr>
              <a:t>Figure 3. </a:t>
            </a:r>
            <a:r>
              <a:rPr lang="en-US" sz="2000" dirty="0">
                <a:latin typeface="Helvetica" pitchFamily="-65" charset="0"/>
                <a:ea typeface="ＭＳ Ｐゴシック" pitchFamily="-65" charset="-128"/>
              </a:rPr>
              <a:t>Make sure legends have enough detail to explain to the viewer what the results are, but don’t go on and on.  Note that for posters it is good to put </a:t>
            </a:r>
            <a:r>
              <a:rPr lang="en-US" sz="2000" i="1" dirty="0">
                <a:latin typeface="Helvetica" pitchFamily="-65" charset="0"/>
                <a:ea typeface="ＭＳ Ｐゴシック" pitchFamily="-65" charset="-128"/>
              </a:rPr>
              <a:t>some</a:t>
            </a:r>
            <a:r>
              <a:rPr lang="en-US" sz="2000" dirty="0">
                <a:latin typeface="Helvetica" pitchFamily="-65" charset="0"/>
                <a:ea typeface="ＭＳ Ｐゴシック" pitchFamily="-65" charset="-128"/>
              </a:rPr>
              <a:t> “Materials and methods” information within the figure legends or onto the figures themselves—it allows the </a:t>
            </a:r>
            <a:r>
              <a:rPr lang="en-US" sz="2000" dirty="0" err="1">
                <a:latin typeface="Helvetica" pitchFamily="-65" charset="0"/>
                <a:ea typeface="ＭＳ Ｐゴシック" pitchFamily="-65" charset="-128"/>
              </a:rPr>
              <a:t>M&amp;m</a:t>
            </a:r>
            <a:r>
              <a:rPr lang="en-US" sz="2000" dirty="0">
                <a:latin typeface="Helvetica" pitchFamily="-65" charset="0"/>
                <a:ea typeface="ＭＳ Ｐゴシック" pitchFamily="-65" charset="-128"/>
              </a:rPr>
              <a:t> section to be shorter, and gives viewer a sense of the experiment(s) even if they have skipped directly to figures. Don’t be tempted to reduce font size in figure legends, axes labels, etc.—</a:t>
            </a:r>
            <a:r>
              <a:rPr lang="en-US" sz="2000" b="1" dirty="0">
                <a:latin typeface="Helvetica" pitchFamily="-65" charset="0"/>
                <a:ea typeface="ＭＳ Ｐゴシック" pitchFamily="-65" charset="-128"/>
              </a:rPr>
              <a:t>your viewers are probably </a:t>
            </a:r>
            <a:r>
              <a:rPr lang="en-US" sz="2000" b="1" i="1" dirty="0">
                <a:latin typeface="Helvetica" pitchFamily="-65" charset="0"/>
                <a:ea typeface="ＭＳ Ｐゴシック" pitchFamily="-65" charset="-128"/>
              </a:rPr>
              <a:t>most</a:t>
            </a:r>
            <a:r>
              <a:rPr lang="en-US" sz="2000" b="1" dirty="0">
                <a:latin typeface="Helvetica" pitchFamily="-65" charset="0"/>
                <a:ea typeface="ＭＳ Ｐゴシック" pitchFamily="-65" charset="-128"/>
              </a:rPr>
              <a:t> interested in reading your figures and legends</a:t>
            </a:r>
            <a:r>
              <a:rPr lang="en-US" sz="2000" dirty="0">
                <a:latin typeface="Helvetica" pitchFamily="-65" charset="0"/>
                <a:ea typeface="ＭＳ Ｐゴシック" pitchFamily="-65" charset="-128"/>
              </a:rPr>
              <a:t>!  </a:t>
            </a:r>
          </a:p>
        </p:txBody>
      </p:sp>
      <p:sp>
        <p:nvSpPr>
          <p:cNvPr id="14" name="Text Box 56"/>
          <p:cNvSpPr txBox="1">
            <a:spLocks noChangeArrowheads="1"/>
          </p:cNvSpPr>
          <p:nvPr/>
        </p:nvSpPr>
        <p:spPr bwMode="auto">
          <a:xfrm>
            <a:off x="3429000" y="36890460"/>
            <a:ext cx="2703513" cy="395115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tIns="91440" bIns="91440"/>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defRPr/>
            </a:pPr>
            <a:r>
              <a:rPr lang="en-US" sz="2600" smtClean="0">
                <a:effectLst>
                  <a:outerShdw blurRad="38100" dist="38100" dir="2700000" algn="tl">
                    <a:srgbClr val="C0C0C0"/>
                  </a:outerShdw>
                </a:effectLst>
                <a:latin typeface="Helvetica" pitchFamily="-65" charset="0"/>
                <a:ea typeface="ＭＳ Ｐゴシック" pitchFamily="-65" charset="-128"/>
              </a:rPr>
              <a:t>(a)</a:t>
            </a:r>
            <a:endParaRPr lang="en-US" sz="2600" smtClean="0">
              <a:latin typeface="Helvetica" pitchFamily="-65" charset="0"/>
              <a:ea typeface="ＭＳ Ｐゴシック" pitchFamily="-65" charset="-128"/>
            </a:endParaRPr>
          </a:p>
        </p:txBody>
      </p:sp>
      <p:sp>
        <p:nvSpPr>
          <p:cNvPr id="15" name="Text Box 57"/>
          <p:cNvSpPr txBox="1">
            <a:spLocks noChangeArrowheads="1"/>
          </p:cNvSpPr>
          <p:nvPr/>
        </p:nvSpPr>
        <p:spPr bwMode="auto">
          <a:xfrm>
            <a:off x="6781800" y="36886896"/>
            <a:ext cx="2706624" cy="395020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tIns="91440" bIns="91440"/>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defRPr/>
            </a:pPr>
            <a:r>
              <a:rPr lang="en-US" sz="2600" smtClean="0">
                <a:effectLst>
                  <a:outerShdw blurRad="38100" dist="38100" dir="2700000" algn="tl">
                    <a:srgbClr val="C0C0C0"/>
                  </a:outerShdw>
                </a:effectLst>
                <a:latin typeface="Helvetica" pitchFamily="-65" charset="0"/>
                <a:ea typeface="ＭＳ Ｐゴシック" pitchFamily="-65" charset="-128"/>
              </a:rPr>
              <a:t>(b)</a:t>
            </a:r>
            <a:endParaRPr lang="en-US" sz="3600" smtClean="0">
              <a:latin typeface="Helvetica" pitchFamily="-65" charset="0"/>
              <a:ea typeface="ＭＳ Ｐゴシック" pitchFamily="-65" charset="-128"/>
            </a:endParaRPr>
          </a:p>
        </p:txBody>
      </p:sp>
      <p:sp>
        <p:nvSpPr>
          <p:cNvPr id="16" name="Text Box 58"/>
          <p:cNvSpPr txBox="1">
            <a:spLocks noChangeArrowheads="1"/>
          </p:cNvSpPr>
          <p:nvPr/>
        </p:nvSpPr>
        <p:spPr bwMode="auto">
          <a:xfrm>
            <a:off x="10134599" y="36886896"/>
            <a:ext cx="2706624" cy="395020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tIns="91440" bIns="91440"/>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defRPr/>
            </a:pPr>
            <a:r>
              <a:rPr lang="en-US" sz="2600" dirty="0" smtClean="0">
                <a:effectLst>
                  <a:outerShdw blurRad="38100" dist="38100" dir="2700000" algn="tl">
                    <a:srgbClr val="C0C0C0"/>
                  </a:outerShdw>
                </a:effectLst>
                <a:latin typeface="Helvetica" pitchFamily="-65" charset="0"/>
                <a:ea typeface="ＭＳ Ｐゴシック" pitchFamily="-65" charset="-128"/>
              </a:rPr>
              <a:t>(c)</a:t>
            </a:r>
            <a:endParaRPr lang="en-US" sz="3600" dirty="0" smtClean="0">
              <a:latin typeface="Helvetica" pitchFamily="-65" charset="0"/>
              <a:ea typeface="ＭＳ Ｐゴシック" pitchFamily="-65" charset="-128"/>
            </a:endParaRPr>
          </a:p>
        </p:txBody>
      </p:sp>
      <p:sp>
        <p:nvSpPr>
          <p:cNvPr id="17" name="Text Box 7"/>
          <p:cNvSpPr txBox="1">
            <a:spLocks noChangeArrowheads="1"/>
          </p:cNvSpPr>
          <p:nvPr/>
        </p:nvSpPr>
        <p:spPr bwMode="auto">
          <a:xfrm>
            <a:off x="1143000" y="8839200"/>
            <a:ext cx="14397038" cy="63246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Lst>
        </p:spPr>
        <p:txBody>
          <a:bodyPr lIns="914400" tIns="457200" rIns="914400" bIns="914400"/>
          <a:lstStyle>
            <a:lvl1pPr eaLnBrk="0" hangingPunct="0">
              <a:tabLst>
                <a:tab pos="500063" algn="l"/>
              </a:tabLst>
              <a:defRPr sz="9500">
                <a:solidFill>
                  <a:schemeClr val="tx1"/>
                </a:solidFill>
                <a:latin typeface="Arial" charset="0"/>
              </a:defRPr>
            </a:lvl1pPr>
            <a:lvl2pPr marL="742950" indent="-285750" eaLnBrk="0" hangingPunct="0">
              <a:tabLst>
                <a:tab pos="500063" algn="l"/>
              </a:tabLst>
              <a:defRPr sz="9500">
                <a:solidFill>
                  <a:schemeClr val="tx1"/>
                </a:solidFill>
                <a:latin typeface="Arial" charset="0"/>
              </a:defRPr>
            </a:lvl2pPr>
            <a:lvl3pPr marL="1143000" indent="-228600" eaLnBrk="0" hangingPunct="0">
              <a:tabLst>
                <a:tab pos="500063" algn="l"/>
              </a:tabLst>
              <a:defRPr sz="9500">
                <a:solidFill>
                  <a:schemeClr val="tx1"/>
                </a:solidFill>
                <a:latin typeface="Arial" charset="0"/>
              </a:defRPr>
            </a:lvl3pPr>
            <a:lvl4pPr marL="1600200" indent="-228600" eaLnBrk="0" hangingPunct="0">
              <a:tabLst>
                <a:tab pos="500063" algn="l"/>
              </a:tabLst>
              <a:defRPr sz="9500">
                <a:solidFill>
                  <a:schemeClr val="tx1"/>
                </a:solidFill>
                <a:latin typeface="Arial" charset="0"/>
              </a:defRPr>
            </a:lvl4pPr>
            <a:lvl5pPr marL="2057400" indent="-228600" eaLnBrk="0" hangingPunct="0">
              <a:tabLst>
                <a:tab pos="500063" algn="l"/>
              </a:tabLst>
              <a:defRPr sz="9500">
                <a:solidFill>
                  <a:schemeClr val="tx1"/>
                </a:solidFill>
                <a:latin typeface="Arial" charset="0"/>
              </a:defRPr>
            </a:lvl5pPr>
            <a:lvl6pPr marL="2514600" indent="-228600" eaLnBrk="0" fontAlgn="base" hangingPunct="0">
              <a:spcBef>
                <a:spcPct val="0"/>
              </a:spcBef>
              <a:spcAft>
                <a:spcPct val="0"/>
              </a:spcAft>
              <a:tabLst>
                <a:tab pos="500063" algn="l"/>
              </a:tabLst>
              <a:defRPr sz="9500">
                <a:solidFill>
                  <a:schemeClr val="tx1"/>
                </a:solidFill>
                <a:latin typeface="Arial" charset="0"/>
              </a:defRPr>
            </a:lvl6pPr>
            <a:lvl7pPr marL="2971800" indent="-228600" eaLnBrk="0" fontAlgn="base" hangingPunct="0">
              <a:spcBef>
                <a:spcPct val="0"/>
              </a:spcBef>
              <a:spcAft>
                <a:spcPct val="0"/>
              </a:spcAft>
              <a:tabLst>
                <a:tab pos="500063" algn="l"/>
              </a:tabLst>
              <a:defRPr sz="9500">
                <a:solidFill>
                  <a:schemeClr val="tx1"/>
                </a:solidFill>
                <a:latin typeface="Arial" charset="0"/>
              </a:defRPr>
            </a:lvl7pPr>
            <a:lvl8pPr marL="3429000" indent="-228600" eaLnBrk="0" fontAlgn="base" hangingPunct="0">
              <a:spcBef>
                <a:spcPct val="0"/>
              </a:spcBef>
              <a:spcAft>
                <a:spcPct val="0"/>
              </a:spcAft>
              <a:tabLst>
                <a:tab pos="500063" algn="l"/>
              </a:tabLst>
              <a:defRPr sz="9500">
                <a:solidFill>
                  <a:schemeClr val="tx1"/>
                </a:solidFill>
                <a:latin typeface="Arial" charset="0"/>
              </a:defRPr>
            </a:lvl8pPr>
            <a:lvl9pPr marL="3886200" indent="-228600" eaLnBrk="0" fontAlgn="base" hangingPunct="0">
              <a:spcBef>
                <a:spcPct val="0"/>
              </a:spcBef>
              <a:spcAft>
                <a:spcPct val="0"/>
              </a:spcAft>
              <a:tabLst>
                <a:tab pos="500063" algn="l"/>
              </a:tabLst>
              <a:defRPr sz="9500">
                <a:solidFill>
                  <a:schemeClr val="tx1"/>
                </a:solidFill>
                <a:latin typeface="Arial" charset="0"/>
              </a:defRPr>
            </a:lvl9pPr>
          </a:lstStyle>
          <a:p>
            <a:pPr algn="just" eaLnBrk="1" hangingPunct="1">
              <a:spcBef>
                <a:spcPct val="50000"/>
              </a:spcBef>
            </a:pPr>
            <a:r>
              <a:rPr lang="en-US" sz="4400" b="1" dirty="0">
                <a:solidFill>
                  <a:srgbClr val="739DD2"/>
                </a:solidFill>
                <a:latin typeface="Helvetica" pitchFamily="-65" charset="0"/>
                <a:ea typeface="ＭＳ Ｐゴシック" pitchFamily="-65" charset="-128"/>
              </a:rPr>
              <a:t>Introduction</a:t>
            </a:r>
          </a:p>
          <a:p>
            <a:pPr eaLnBrk="1" hangingPunct="1">
              <a:spcBef>
                <a:spcPct val="10000"/>
              </a:spcBef>
            </a:pPr>
            <a:r>
              <a:rPr lang="en-US" sz="2400" dirty="0">
                <a:latin typeface="Times New Roman" pitchFamily="18" charset="0"/>
                <a:ea typeface="ＭＳ Ｐゴシック" pitchFamily="-65" charset="-128"/>
              </a:rPr>
              <a:t>This is a Microsoft </a:t>
            </a:r>
            <a:r>
              <a:rPr lang="en-US" sz="2400" dirty="0" err="1">
                <a:latin typeface="Times New Roman" pitchFamily="18" charset="0"/>
                <a:ea typeface="ＭＳ Ｐゴシック" pitchFamily="-65" charset="-128"/>
              </a:rPr>
              <a:t>Powerpoint</a:t>
            </a:r>
            <a:r>
              <a:rPr lang="en-US" sz="2400" dirty="0">
                <a:latin typeface="Times New Roman" pitchFamily="18" charset="0"/>
                <a:ea typeface="ＭＳ Ｐゴシック" pitchFamily="-65" charset="-128"/>
              </a:rPr>
              <a:t> template that has column widths and font sizes optimized for printing a 36 x 56” poster—just replace the “tips” and “blah, blah, blah” repeat motifs with actual content, if you have it.  Try to keep your total word count under 500 (</a:t>
            </a:r>
            <a:r>
              <a:rPr lang="en-US" sz="2400" dirty="0" smtClean="0">
                <a:latin typeface="Times New Roman" pitchFamily="18" charset="0"/>
                <a:ea typeface="ＭＳ Ｐゴシック" pitchFamily="-65" charset="-128"/>
              </a:rPr>
              <a:t>yes, </a:t>
            </a:r>
            <a:r>
              <a:rPr lang="en-US" sz="2400" dirty="0">
                <a:latin typeface="Times New Roman" pitchFamily="18" charset="0"/>
                <a:ea typeface="ＭＳ Ｐゴシック" pitchFamily="-65" charset="-128"/>
              </a:rPr>
              <a:t>this suggestion applies to everyone, even </a:t>
            </a:r>
            <a:r>
              <a:rPr lang="en-US" sz="2400" i="1" dirty="0">
                <a:latin typeface="Times New Roman" pitchFamily="18" charset="0"/>
                <a:ea typeface="ＭＳ Ｐゴシック" pitchFamily="-65" charset="-128"/>
              </a:rPr>
              <a:t>you</a:t>
            </a:r>
            <a:r>
              <a:rPr lang="en-US" sz="2400" dirty="0">
                <a:latin typeface="Times New Roman" pitchFamily="18" charset="0"/>
                <a:ea typeface="ＭＳ Ｐゴシック" pitchFamily="-65" charset="-128"/>
              </a:rPr>
              <a:t>). </a:t>
            </a:r>
            <a:r>
              <a:rPr lang="en-US" altLang="ja-JP" sz="2400" dirty="0">
                <a:latin typeface="Times New Roman" charset="0"/>
              </a:rPr>
              <a:t>More tips can be found at </a:t>
            </a:r>
            <a:r>
              <a:rPr lang="ja-JP" altLang="en-US" sz="2400" dirty="0">
                <a:latin typeface="Times New Roman" charset="0"/>
              </a:rPr>
              <a:t>“</a:t>
            </a:r>
            <a:r>
              <a:rPr lang="en-US" altLang="ja-JP" sz="2400" dirty="0">
                <a:latin typeface="Times New Roman" charset="0"/>
              </a:rPr>
              <a:t>Designing conference posters</a:t>
            </a:r>
            <a:r>
              <a:rPr lang="ja-JP" altLang="en-US" sz="2400" dirty="0">
                <a:latin typeface="Times New Roman" charset="0"/>
              </a:rPr>
              <a:t>”</a:t>
            </a:r>
            <a:r>
              <a:rPr lang="en-US" altLang="ja-JP" sz="2400" dirty="0">
                <a:latin typeface="Times New Roman" charset="0"/>
              </a:rPr>
              <a:t> </a:t>
            </a:r>
            <a:r>
              <a:rPr lang="en-US" altLang="ja-JP" sz="2400" dirty="0" smtClean="0">
                <a:latin typeface="Times New Roman" charset="0"/>
              </a:rPr>
              <a:t>at</a:t>
            </a:r>
            <a:endParaRPr lang="en-US" altLang="ja-JP" sz="800" dirty="0">
              <a:latin typeface="Times New Roman" charset="0"/>
            </a:endParaRPr>
          </a:p>
          <a:p>
            <a:pPr algn="ctr" eaLnBrk="1" hangingPunct="1">
              <a:spcBef>
                <a:spcPct val="10000"/>
              </a:spcBef>
            </a:pPr>
            <a:r>
              <a:rPr lang="en-US" altLang="ja-JP" sz="2400" dirty="0">
                <a:latin typeface="Times New Roman" charset="0"/>
              </a:rPr>
              <a:t> 	</a:t>
            </a:r>
            <a:r>
              <a:rPr lang="en-US" altLang="ja-JP" sz="2400" dirty="0">
                <a:latin typeface="Times New Roman" charset="0"/>
                <a:hlinkClick r:id="rId3"/>
              </a:rPr>
              <a:t>http://</a:t>
            </a:r>
            <a:r>
              <a:rPr lang="en-US" altLang="ja-JP" sz="2400" dirty="0" smtClean="0">
                <a:latin typeface="Times New Roman" charset="0"/>
                <a:hlinkClick r:id="rId3"/>
              </a:rPr>
              <a:t>colinpurrington.com/tips/academic/posterdesign</a:t>
            </a:r>
            <a:endParaRPr lang="en-US" altLang="ja-JP" sz="2400" dirty="0" smtClean="0">
              <a:latin typeface="Times New Roman" charset="0"/>
            </a:endParaRPr>
          </a:p>
          <a:p>
            <a:pPr algn="ctr" eaLnBrk="1" hangingPunct="1"/>
            <a:r>
              <a:rPr lang="en-US" altLang="ja-JP" sz="2400" dirty="0" smtClean="0">
                <a:latin typeface="Times New Roman" charset="0"/>
              </a:rPr>
              <a:t> </a:t>
            </a:r>
            <a:endParaRPr lang="en-US" altLang="ja-JP" sz="2400" dirty="0" smtClean="0">
              <a:latin typeface="Times New Roman" charset="0"/>
            </a:endParaRPr>
          </a:p>
          <a:p>
            <a:pPr algn="ctr" eaLnBrk="1" hangingPunct="1"/>
            <a:r>
              <a:rPr lang="en-US" sz="2400" dirty="0" smtClean="0">
                <a:latin typeface="Times New Roman" pitchFamily="18" charset="0"/>
                <a:ea typeface="ＭＳ Ｐゴシック" pitchFamily="-65" charset="-128"/>
              </a:rPr>
              <a:t>Blah</a:t>
            </a:r>
            <a:r>
              <a:rPr lang="en-US" sz="2400" dirty="0">
                <a:latin typeface="Times New Roman" pitchFamily="18" charset="0"/>
                <a:ea typeface="ＭＳ Ｐゴシック" pitchFamily="-65" charset="-128"/>
              </a:rPr>
              <a:t>,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a:t>
            </a:r>
            <a:r>
              <a:rPr lang="en-US" sz="2400" dirty="0" smtClean="0">
                <a:latin typeface="Times New Roman" pitchFamily="18" charset="0"/>
                <a:ea typeface="ＭＳ Ｐゴシック" pitchFamily="-65" charset="-128"/>
              </a:rPr>
              <a:t>. </a:t>
            </a:r>
            <a:r>
              <a:rPr lang="en-US" sz="2400" dirty="0">
                <a:latin typeface="Times New Roman" pitchFamily="18" charset="0"/>
                <a:ea typeface="ＭＳ Ｐゴシック" pitchFamily="-65" charset="-128"/>
              </a:rPr>
              <a:t>Blah, blah, blah. Blah, blah, blah. Blah, blah, blah. Blah, blah, blah. Blah, blah, blah. Blah, blah, blah. Blah, blah, blah. Blah, blah, blah. Blah, blah, blah. Blah, blah, blah. Blah, blah, blah. Blah, blah, blah. Blah, blah, blah. Blah, blah, blah. Blah, blah, blah. Blah, blah, </a:t>
            </a:r>
            <a:r>
              <a:rPr lang="en-US" sz="2400" dirty="0" smtClean="0">
                <a:latin typeface="Times New Roman" pitchFamily="18" charset="0"/>
                <a:ea typeface="ＭＳ Ｐゴシック" pitchFamily="-65" charset="-128"/>
              </a:rPr>
              <a:t>blah..</a:t>
            </a:r>
            <a:endParaRPr lang="en-US" sz="2400" dirty="0">
              <a:latin typeface="Times New Roman" pitchFamily="18" charset="0"/>
              <a:ea typeface="ＭＳ Ｐゴシック" pitchFamily="-65" charset="-128"/>
            </a:endParaRPr>
          </a:p>
          <a:p>
            <a:pPr indent="914400" eaLnBrk="1" hangingPunct="1"/>
            <a:endParaRPr lang="en-US" sz="2400" dirty="0" smtClean="0">
              <a:latin typeface="Times New Roman" pitchFamily="18" charset="0"/>
              <a:ea typeface="ＭＳ Ｐゴシック" pitchFamily="-65" charset="-128"/>
            </a:endParaRPr>
          </a:p>
          <a:p>
            <a:pPr indent="914400" eaLnBrk="1" hangingPunct="1"/>
            <a:endParaRPr lang="en-US" sz="2400" dirty="0">
              <a:latin typeface="Times New Roman" pitchFamily="18" charset="0"/>
              <a:ea typeface="ＭＳ Ｐゴシック" pitchFamily="-65" charset="-128"/>
            </a:endParaRPr>
          </a:p>
        </p:txBody>
      </p:sp>
      <p:sp>
        <p:nvSpPr>
          <p:cNvPr id="19" name="Text Box 55"/>
          <p:cNvSpPr txBox="1">
            <a:spLocks noChangeArrowheads="1"/>
          </p:cNvSpPr>
          <p:nvPr/>
        </p:nvSpPr>
        <p:spPr bwMode="auto">
          <a:xfrm>
            <a:off x="1143000" y="43662600"/>
            <a:ext cx="1439703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400" tIns="457200" rIns="914400" bIns="914400"/>
          <a:lstStyle>
            <a:lvl1pPr eaLnBrk="0" hangingPunct="0">
              <a:tabLst>
                <a:tab pos="500063" algn="l"/>
              </a:tabLst>
              <a:defRPr sz="9500">
                <a:solidFill>
                  <a:schemeClr val="tx1"/>
                </a:solidFill>
                <a:latin typeface="Arial" charset="0"/>
              </a:defRPr>
            </a:lvl1pPr>
            <a:lvl2pPr marL="742950" indent="-285750" eaLnBrk="0" hangingPunct="0">
              <a:tabLst>
                <a:tab pos="500063" algn="l"/>
              </a:tabLst>
              <a:defRPr sz="9500">
                <a:solidFill>
                  <a:schemeClr val="tx1"/>
                </a:solidFill>
                <a:latin typeface="Arial" charset="0"/>
              </a:defRPr>
            </a:lvl2pPr>
            <a:lvl3pPr marL="1143000" indent="-228600" eaLnBrk="0" hangingPunct="0">
              <a:tabLst>
                <a:tab pos="500063" algn="l"/>
              </a:tabLst>
              <a:defRPr sz="9500">
                <a:solidFill>
                  <a:schemeClr val="tx1"/>
                </a:solidFill>
                <a:latin typeface="Arial" charset="0"/>
              </a:defRPr>
            </a:lvl3pPr>
            <a:lvl4pPr marL="1600200" indent="-228600" eaLnBrk="0" hangingPunct="0">
              <a:tabLst>
                <a:tab pos="500063" algn="l"/>
              </a:tabLst>
              <a:defRPr sz="9500">
                <a:solidFill>
                  <a:schemeClr val="tx1"/>
                </a:solidFill>
                <a:latin typeface="Arial" charset="0"/>
              </a:defRPr>
            </a:lvl4pPr>
            <a:lvl5pPr marL="2057400" indent="-228600" eaLnBrk="0" hangingPunct="0">
              <a:tabLst>
                <a:tab pos="500063" algn="l"/>
              </a:tabLst>
              <a:defRPr sz="9500">
                <a:solidFill>
                  <a:schemeClr val="tx1"/>
                </a:solidFill>
                <a:latin typeface="Arial" charset="0"/>
              </a:defRPr>
            </a:lvl5pPr>
            <a:lvl6pPr marL="2514600" indent="-228600" eaLnBrk="0" fontAlgn="base" hangingPunct="0">
              <a:spcBef>
                <a:spcPct val="0"/>
              </a:spcBef>
              <a:spcAft>
                <a:spcPct val="0"/>
              </a:spcAft>
              <a:tabLst>
                <a:tab pos="500063" algn="l"/>
              </a:tabLst>
              <a:defRPr sz="9500">
                <a:solidFill>
                  <a:schemeClr val="tx1"/>
                </a:solidFill>
                <a:latin typeface="Arial" charset="0"/>
              </a:defRPr>
            </a:lvl6pPr>
            <a:lvl7pPr marL="2971800" indent="-228600" eaLnBrk="0" fontAlgn="base" hangingPunct="0">
              <a:spcBef>
                <a:spcPct val="0"/>
              </a:spcBef>
              <a:spcAft>
                <a:spcPct val="0"/>
              </a:spcAft>
              <a:tabLst>
                <a:tab pos="500063" algn="l"/>
              </a:tabLst>
              <a:defRPr sz="9500">
                <a:solidFill>
                  <a:schemeClr val="tx1"/>
                </a:solidFill>
                <a:latin typeface="Arial" charset="0"/>
              </a:defRPr>
            </a:lvl7pPr>
            <a:lvl8pPr marL="3429000" indent="-228600" eaLnBrk="0" fontAlgn="base" hangingPunct="0">
              <a:spcBef>
                <a:spcPct val="0"/>
              </a:spcBef>
              <a:spcAft>
                <a:spcPct val="0"/>
              </a:spcAft>
              <a:tabLst>
                <a:tab pos="500063" algn="l"/>
              </a:tabLst>
              <a:defRPr sz="9500">
                <a:solidFill>
                  <a:schemeClr val="tx1"/>
                </a:solidFill>
                <a:latin typeface="Arial" charset="0"/>
              </a:defRPr>
            </a:lvl8pPr>
            <a:lvl9pPr marL="3886200" indent="-228600" eaLnBrk="0" fontAlgn="base" hangingPunct="0">
              <a:spcBef>
                <a:spcPct val="0"/>
              </a:spcBef>
              <a:spcAft>
                <a:spcPct val="0"/>
              </a:spcAft>
              <a:tabLst>
                <a:tab pos="500063" algn="l"/>
              </a:tabLst>
              <a:defRPr sz="9500">
                <a:solidFill>
                  <a:schemeClr val="tx1"/>
                </a:solidFill>
                <a:latin typeface="Arial" charset="0"/>
              </a:defRPr>
            </a:lvl9pPr>
          </a:lstStyle>
          <a:p>
            <a:pPr indent="914400" eaLnBrk="1" hangingPunct="1">
              <a:spcBef>
                <a:spcPts val="188"/>
              </a:spcBef>
            </a:pPr>
            <a:r>
              <a:rPr lang="en-US" sz="2400" dirty="0" smtClean="0">
                <a:latin typeface="Times New Roman" pitchFamily="18" charset="0"/>
                <a:ea typeface="ＭＳ Ｐゴシック" pitchFamily="-65" charset="-128"/>
              </a:rPr>
              <a:t>Often </a:t>
            </a:r>
            <a:r>
              <a:rPr lang="en-US" sz="2400" dirty="0">
                <a:latin typeface="Times New Roman" pitchFamily="18" charset="0"/>
                <a:ea typeface="ＭＳ Ｐゴシック" pitchFamily="-65" charset="-128"/>
              </a:rPr>
              <a:t>you will have some more text-based results between your figures. This text should </a:t>
            </a:r>
            <a:r>
              <a:rPr lang="en-US" sz="2400" i="1" dirty="0">
                <a:latin typeface="Times New Roman" pitchFamily="18" charset="0"/>
                <a:ea typeface="ＭＳ Ｐゴシック" pitchFamily="-65" charset="-128"/>
              </a:rPr>
              <a:t>explicitly</a:t>
            </a:r>
            <a:r>
              <a:rPr lang="en-US" sz="2400" dirty="0">
                <a:latin typeface="Times New Roman" pitchFamily="18" charset="0"/>
                <a:ea typeface="ＭＳ Ｐゴシック" pitchFamily="-65" charset="-128"/>
              </a:rPr>
              <a:t> guide the reader through the figures.</a:t>
            </a:r>
          </a:p>
          <a:p>
            <a:pPr indent="914400" eaLnBrk="1" hangingPunct="1">
              <a:spcBef>
                <a:spcPct val="10000"/>
              </a:spcBef>
            </a:pPr>
            <a:r>
              <a:rPr lang="en-US" sz="2400" dirty="0" smtClean="0">
                <a:latin typeface="Times New Roman" pitchFamily="18" charset="0"/>
                <a:ea typeface="ＭＳ Ｐゴシック" pitchFamily="-65" charset="-128"/>
              </a:rPr>
              <a:t>Blah</a:t>
            </a:r>
            <a:r>
              <a:rPr lang="en-US" sz="2400" dirty="0">
                <a:latin typeface="Times New Roman" pitchFamily="18" charset="0"/>
                <a:ea typeface="ＭＳ Ｐゴシック" pitchFamily="-65" charset="-128"/>
              </a:rPr>
              <a:t>, blah, blah (</a:t>
            </a:r>
            <a:r>
              <a:rPr lang="en-US" sz="2400" b="1" dirty="0">
                <a:latin typeface="Times New Roman" pitchFamily="18" charset="0"/>
                <a:ea typeface="ＭＳ Ｐゴシック" pitchFamily="-65" charset="-128"/>
              </a:rPr>
              <a:t>Figs. 3a,b</a:t>
            </a:r>
            <a:r>
              <a:rPr lang="en-US" sz="2400" dirty="0">
                <a:latin typeface="Times New Roman" pitchFamily="18" charset="0"/>
                <a:ea typeface="ＭＳ Ｐゴシック" pitchFamily="-65" charset="-128"/>
              </a:rPr>
              <a:t>). Blah, blah, blah. Blah, blah, blah. Blah, blah, blah. Blah, blah, blah. Blah, blah, blah. Blah, blah, blah. Blah, blah, blah. </a:t>
            </a:r>
          </a:p>
          <a:p>
            <a:pPr indent="914400" eaLnBrk="1" hangingPunct="1">
              <a:spcBef>
                <a:spcPct val="10000"/>
              </a:spcBef>
            </a:pPr>
            <a:r>
              <a:rPr lang="en-US" sz="2400" dirty="0" smtClean="0">
                <a:latin typeface="Times New Roman" pitchFamily="18" charset="0"/>
                <a:ea typeface="ＭＳ Ｐゴシック" pitchFamily="-65" charset="-128"/>
              </a:rPr>
              <a:t>Blah</a:t>
            </a:r>
            <a:r>
              <a:rPr lang="en-US" sz="2400" dirty="0">
                <a:latin typeface="Times New Roman" pitchFamily="18" charset="0"/>
                <a:ea typeface="ＭＳ Ｐゴシック" pitchFamily="-65" charset="-128"/>
              </a:rPr>
              <a:t>, blah, blah. Blah, blah, blah. Blah, blah, blah. Blah, blah, blah. Blah, blah, blah. Blah, blah, blah. Blah, blah, blah. Blah, blah, blah (</a:t>
            </a:r>
            <a:r>
              <a:rPr lang="en-US" sz="2400" b="1" dirty="0">
                <a:latin typeface="Times New Roman" pitchFamily="18" charset="0"/>
                <a:ea typeface="ＭＳ Ｐゴシック" pitchFamily="-65" charset="-128"/>
              </a:rPr>
              <a:t>Fig. 3c</a:t>
            </a:r>
            <a:r>
              <a:rPr lang="en-US" sz="2400" dirty="0">
                <a:latin typeface="Times New Roman" pitchFamily="18" charset="0"/>
                <a:ea typeface="ＭＳ Ｐゴシック" pitchFamily="-65" charset="-128"/>
              </a:rPr>
              <a:t>). Blah, blah, blah. Blah, blah, blah. Blah, blah, blah. Blah, blah, blah. Blah, blah, blah. Blah, blah, blah (data not shown).</a:t>
            </a:r>
          </a:p>
          <a:p>
            <a:pPr indent="914400" eaLnBrk="1" hangingPunct="1">
              <a:spcBef>
                <a:spcPct val="10000"/>
              </a:spcBef>
            </a:pPr>
            <a:r>
              <a:rPr lang="en-US" sz="2400" dirty="0" smtClean="0">
                <a:latin typeface="Times New Roman" pitchFamily="18" charset="0"/>
                <a:ea typeface="ＭＳ Ｐゴシック" pitchFamily="-65" charset="-128"/>
              </a:rPr>
              <a:t>Blah</a:t>
            </a:r>
            <a:r>
              <a:rPr lang="en-US" sz="2400" dirty="0">
                <a:latin typeface="Times New Roman" pitchFamily="18" charset="0"/>
                <a:ea typeface="ＭＳ Ｐゴシック" pitchFamily="-65" charset="-128"/>
              </a:rPr>
              <a:t>, blah, blah. Blah, blah, blah. Blah, blah, blah. Blah, blah, blah. Blah, blah, blah. Blah, blah, blah. Blah, blah, blah. Blah, blah, blah. Blah, blah, blah.  Blah, blah, blah (God, personal communication). </a:t>
            </a:r>
          </a:p>
        </p:txBody>
      </p:sp>
      <p:sp>
        <p:nvSpPr>
          <p:cNvPr id="20" name="Rectangle 59"/>
          <p:cNvSpPr>
            <a:spLocks noChangeArrowheads="1"/>
          </p:cNvSpPr>
          <p:nvPr/>
        </p:nvSpPr>
        <p:spPr bwMode="auto">
          <a:xfrm>
            <a:off x="20196175" y="14065250"/>
            <a:ext cx="86074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p>
            <a:pPr indent="50800" eaLnBrk="0" hangingPunct="0"/>
            <a:r>
              <a:rPr lang="en-US" sz="2000" b="1" dirty="0">
                <a:latin typeface="Helvetica" pitchFamily="-65" charset="0"/>
                <a:ea typeface="ＭＳ Ｐゴシック" pitchFamily="-65" charset="-128"/>
              </a:rPr>
              <a:t>Figure </a:t>
            </a:r>
            <a:r>
              <a:rPr lang="en-US" sz="2000" b="1" dirty="0" smtClean="0">
                <a:latin typeface="Helvetica" pitchFamily="-65" charset="0"/>
                <a:ea typeface="ＭＳ Ｐゴシック" pitchFamily="-65" charset="-128"/>
              </a:rPr>
              <a:t>4. </a:t>
            </a:r>
            <a:r>
              <a:rPr lang="en-US" sz="2000" dirty="0" smtClean="0"/>
              <a:t>Label </a:t>
            </a:r>
            <a:r>
              <a:rPr lang="en-US" sz="2000" dirty="0"/>
              <a:t>the lines manually (as above) and then delete the silly key provided by your charting software.  The above figure would also be greatly improved if I had the ability to draw mini rats with and without brains.</a:t>
            </a:r>
          </a:p>
        </p:txBody>
      </p:sp>
      <p:sp>
        <p:nvSpPr>
          <p:cNvPr id="22" name="Text Box 125"/>
          <p:cNvSpPr txBox="1">
            <a:spLocks noChangeArrowheads="1"/>
          </p:cNvSpPr>
          <p:nvPr/>
        </p:nvSpPr>
        <p:spPr bwMode="auto">
          <a:xfrm>
            <a:off x="25064022" y="12630090"/>
            <a:ext cx="1783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500">
                <a:solidFill>
                  <a:schemeClr val="tx1"/>
                </a:solidFill>
                <a:latin typeface="Arial" charset="0"/>
              </a:defRPr>
            </a:lvl1pPr>
            <a:lvl2pPr marL="742950" indent="-285750" eaLnBrk="0" hangingPunct="0">
              <a:defRPr sz="9500">
                <a:solidFill>
                  <a:schemeClr val="tx1"/>
                </a:solidFill>
                <a:latin typeface="Arial" charset="0"/>
              </a:defRPr>
            </a:lvl2pPr>
            <a:lvl3pPr marL="1143000" indent="-228600" eaLnBrk="0" hangingPunct="0">
              <a:defRPr sz="9500">
                <a:solidFill>
                  <a:schemeClr val="tx1"/>
                </a:solidFill>
                <a:latin typeface="Arial" charset="0"/>
              </a:defRPr>
            </a:lvl3pPr>
            <a:lvl4pPr marL="1600200" indent="-228600" eaLnBrk="0" hangingPunct="0">
              <a:defRPr sz="9500">
                <a:solidFill>
                  <a:schemeClr val="tx1"/>
                </a:solidFill>
                <a:latin typeface="Arial" charset="0"/>
              </a:defRPr>
            </a:lvl4pPr>
            <a:lvl5pPr marL="2057400" indent="-228600" eaLnBrk="0" hangingPunct="0">
              <a:defRPr sz="9500">
                <a:solidFill>
                  <a:schemeClr val="tx1"/>
                </a:solidFill>
                <a:latin typeface="Arial" charset="0"/>
              </a:defRPr>
            </a:lvl5pPr>
            <a:lvl6pPr marL="2514600" indent="-228600" eaLnBrk="0" fontAlgn="base" hangingPunct="0">
              <a:spcBef>
                <a:spcPct val="0"/>
              </a:spcBef>
              <a:spcAft>
                <a:spcPct val="0"/>
              </a:spcAft>
              <a:defRPr sz="9500">
                <a:solidFill>
                  <a:schemeClr val="tx1"/>
                </a:solidFill>
                <a:latin typeface="Arial" charset="0"/>
              </a:defRPr>
            </a:lvl6pPr>
            <a:lvl7pPr marL="2971800" indent="-228600" eaLnBrk="0" fontAlgn="base" hangingPunct="0">
              <a:spcBef>
                <a:spcPct val="0"/>
              </a:spcBef>
              <a:spcAft>
                <a:spcPct val="0"/>
              </a:spcAft>
              <a:defRPr sz="9500">
                <a:solidFill>
                  <a:schemeClr val="tx1"/>
                </a:solidFill>
                <a:latin typeface="Arial" charset="0"/>
              </a:defRPr>
            </a:lvl7pPr>
            <a:lvl8pPr marL="3429000" indent="-228600" eaLnBrk="0" fontAlgn="base" hangingPunct="0">
              <a:spcBef>
                <a:spcPct val="0"/>
              </a:spcBef>
              <a:spcAft>
                <a:spcPct val="0"/>
              </a:spcAft>
              <a:defRPr sz="9500">
                <a:solidFill>
                  <a:schemeClr val="tx1"/>
                </a:solidFill>
                <a:latin typeface="Arial" charset="0"/>
              </a:defRPr>
            </a:lvl8pPr>
            <a:lvl9pPr marL="3886200" indent="-228600" eaLnBrk="0" fontAlgn="base" hangingPunct="0">
              <a:spcBef>
                <a:spcPct val="0"/>
              </a:spcBef>
              <a:spcAft>
                <a:spcPct val="0"/>
              </a:spcAft>
              <a:defRPr sz="9500">
                <a:solidFill>
                  <a:schemeClr val="tx1"/>
                </a:solidFill>
                <a:latin typeface="Arial" charset="0"/>
              </a:defRPr>
            </a:lvl9pPr>
          </a:lstStyle>
          <a:p>
            <a:pPr algn="r" eaLnBrk="1" hangingPunct="1">
              <a:spcBef>
                <a:spcPct val="50000"/>
              </a:spcBef>
            </a:pPr>
            <a:r>
              <a:rPr lang="en-US" sz="2000" dirty="0" err="1"/>
              <a:t>unpithed</a:t>
            </a:r>
            <a:endParaRPr lang="en-US" sz="2000" dirty="0">
              <a:latin typeface="Helvetica" pitchFamily="-65" charset="0"/>
              <a:ea typeface="ＭＳ Ｐゴシック" pitchFamily="-65" charset="-128"/>
            </a:endParaRPr>
          </a:p>
        </p:txBody>
      </p:sp>
      <p:sp>
        <p:nvSpPr>
          <p:cNvPr id="23" name="Text Box 126"/>
          <p:cNvSpPr txBox="1">
            <a:spLocks noChangeArrowheads="1"/>
          </p:cNvSpPr>
          <p:nvPr/>
        </p:nvSpPr>
        <p:spPr bwMode="auto">
          <a:xfrm>
            <a:off x="25060275" y="11125200"/>
            <a:ext cx="1781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500">
                <a:solidFill>
                  <a:schemeClr val="tx1"/>
                </a:solidFill>
                <a:latin typeface="Arial" charset="0"/>
              </a:defRPr>
            </a:lvl1pPr>
            <a:lvl2pPr marL="742950" indent="-285750" eaLnBrk="0" hangingPunct="0">
              <a:defRPr sz="9500">
                <a:solidFill>
                  <a:schemeClr val="tx1"/>
                </a:solidFill>
                <a:latin typeface="Arial" charset="0"/>
              </a:defRPr>
            </a:lvl2pPr>
            <a:lvl3pPr marL="1143000" indent="-228600" eaLnBrk="0" hangingPunct="0">
              <a:defRPr sz="9500">
                <a:solidFill>
                  <a:schemeClr val="tx1"/>
                </a:solidFill>
                <a:latin typeface="Arial" charset="0"/>
              </a:defRPr>
            </a:lvl3pPr>
            <a:lvl4pPr marL="1600200" indent="-228600" eaLnBrk="0" hangingPunct="0">
              <a:defRPr sz="9500">
                <a:solidFill>
                  <a:schemeClr val="tx1"/>
                </a:solidFill>
                <a:latin typeface="Arial" charset="0"/>
              </a:defRPr>
            </a:lvl4pPr>
            <a:lvl5pPr marL="2057400" indent="-228600" eaLnBrk="0" hangingPunct="0">
              <a:defRPr sz="9500">
                <a:solidFill>
                  <a:schemeClr val="tx1"/>
                </a:solidFill>
                <a:latin typeface="Arial" charset="0"/>
              </a:defRPr>
            </a:lvl5pPr>
            <a:lvl6pPr marL="2514600" indent="-228600" eaLnBrk="0" fontAlgn="base" hangingPunct="0">
              <a:spcBef>
                <a:spcPct val="0"/>
              </a:spcBef>
              <a:spcAft>
                <a:spcPct val="0"/>
              </a:spcAft>
              <a:defRPr sz="9500">
                <a:solidFill>
                  <a:schemeClr val="tx1"/>
                </a:solidFill>
                <a:latin typeface="Arial" charset="0"/>
              </a:defRPr>
            </a:lvl6pPr>
            <a:lvl7pPr marL="2971800" indent="-228600" eaLnBrk="0" fontAlgn="base" hangingPunct="0">
              <a:spcBef>
                <a:spcPct val="0"/>
              </a:spcBef>
              <a:spcAft>
                <a:spcPct val="0"/>
              </a:spcAft>
              <a:defRPr sz="9500">
                <a:solidFill>
                  <a:schemeClr val="tx1"/>
                </a:solidFill>
                <a:latin typeface="Arial" charset="0"/>
              </a:defRPr>
            </a:lvl7pPr>
            <a:lvl8pPr marL="3429000" indent="-228600" eaLnBrk="0" fontAlgn="base" hangingPunct="0">
              <a:spcBef>
                <a:spcPct val="0"/>
              </a:spcBef>
              <a:spcAft>
                <a:spcPct val="0"/>
              </a:spcAft>
              <a:defRPr sz="9500">
                <a:solidFill>
                  <a:schemeClr val="tx1"/>
                </a:solidFill>
                <a:latin typeface="Arial" charset="0"/>
              </a:defRPr>
            </a:lvl8pPr>
            <a:lvl9pPr marL="3886200" indent="-228600" eaLnBrk="0" fontAlgn="base" hangingPunct="0">
              <a:spcBef>
                <a:spcPct val="0"/>
              </a:spcBef>
              <a:spcAft>
                <a:spcPct val="0"/>
              </a:spcAft>
              <a:defRPr sz="9500">
                <a:solidFill>
                  <a:schemeClr val="tx1"/>
                </a:solidFill>
                <a:latin typeface="Arial" charset="0"/>
              </a:defRPr>
            </a:lvl9pPr>
          </a:lstStyle>
          <a:p>
            <a:pPr algn="r" eaLnBrk="1" hangingPunct="1">
              <a:spcBef>
                <a:spcPct val="50000"/>
              </a:spcBef>
            </a:pPr>
            <a:r>
              <a:rPr lang="en-US" sz="2000" dirty="0" smtClean="0">
                <a:latin typeface="Helvetica" pitchFamily="-65" charset="0"/>
                <a:ea typeface="ＭＳ Ｐゴシック" pitchFamily="-65" charset="-128"/>
              </a:rPr>
              <a:t>pithed</a:t>
            </a:r>
            <a:endParaRPr lang="en-US" sz="2000" dirty="0">
              <a:latin typeface="Helvetica" pitchFamily="-65" charset="0"/>
              <a:ea typeface="ＭＳ Ｐゴシック" pitchFamily="-65" charset="-128"/>
            </a:endParaRPr>
          </a:p>
        </p:txBody>
      </p:sp>
      <p:sp>
        <p:nvSpPr>
          <p:cNvPr id="24" name="Line 148"/>
          <p:cNvSpPr>
            <a:spLocks noChangeShapeType="1"/>
          </p:cNvSpPr>
          <p:nvPr/>
        </p:nvSpPr>
        <p:spPr bwMode="auto">
          <a:xfrm>
            <a:off x="22212301" y="10504488"/>
            <a:ext cx="0" cy="2743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149"/>
          <p:cNvSpPr>
            <a:spLocks noChangeShapeType="1"/>
          </p:cNvSpPr>
          <p:nvPr/>
        </p:nvSpPr>
        <p:spPr bwMode="auto">
          <a:xfrm flipH="1">
            <a:off x="22196426" y="13249275"/>
            <a:ext cx="50831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Text Box 150"/>
          <p:cNvSpPr txBox="1">
            <a:spLocks noChangeArrowheads="1"/>
          </p:cNvSpPr>
          <p:nvPr/>
        </p:nvSpPr>
        <p:spPr bwMode="auto">
          <a:xfrm>
            <a:off x="23647401" y="13381038"/>
            <a:ext cx="24717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500">
                <a:solidFill>
                  <a:schemeClr val="tx1"/>
                </a:solidFill>
                <a:latin typeface="Arial" charset="0"/>
              </a:defRPr>
            </a:lvl1pPr>
            <a:lvl2pPr marL="742950" indent="-285750" eaLnBrk="0" hangingPunct="0">
              <a:defRPr sz="9500">
                <a:solidFill>
                  <a:schemeClr val="tx1"/>
                </a:solidFill>
                <a:latin typeface="Arial" charset="0"/>
              </a:defRPr>
            </a:lvl2pPr>
            <a:lvl3pPr marL="1143000" indent="-228600" eaLnBrk="0" hangingPunct="0">
              <a:defRPr sz="9500">
                <a:solidFill>
                  <a:schemeClr val="tx1"/>
                </a:solidFill>
                <a:latin typeface="Arial" charset="0"/>
              </a:defRPr>
            </a:lvl3pPr>
            <a:lvl4pPr marL="1600200" indent="-228600" eaLnBrk="0" hangingPunct="0">
              <a:defRPr sz="9500">
                <a:solidFill>
                  <a:schemeClr val="tx1"/>
                </a:solidFill>
                <a:latin typeface="Arial" charset="0"/>
              </a:defRPr>
            </a:lvl4pPr>
            <a:lvl5pPr marL="2057400" indent="-228600" eaLnBrk="0" hangingPunct="0">
              <a:defRPr sz="9500">
                <a:solidFill>
                  <a:schemeClr val="tx1"/>
                </a:solidFill>
                <a:latin typeface="Arial" charset="0"/>
              </a:defRPr>
            </a:lvl5pPr>
            <a:lvl6pPr marL="2514600" indent="-228600" eaLnBrk="0" fontAlgn="base" hangingPunct="0">
              <a:spcBef>
                <a:spcPct val="0"/>
              </a:spcBef>
              <a:spcAft>
                <a:spcPct val="0"/>
              </a:spcAft>
              <a:defRPr sz="9500">
                <a:solidFill>
                  <a:schemeClr val="tx1"/>
                </a:solidFill>
                <a:latin typeface="Arial" charset="0"/>
              </a:defRPr>
            </a:lvl6pPr>
            <a:lvl7pPr marL="2971800" indent="-228600" eaLnBrk="0" fontAlgn="base" hangingPunct="0">
              <a:spcBef>
                <a:spcPct val="0"/>
              </a:spcBef>
              <a:spcAft>
                <a:spcPct val="0"/>
              </a:spcAft>
              <a:defRPr sz="9500">
                <a:solidFill>
                  <a:schemeClr val="tx1"/>
                </a:solidFill>
                <a:latin typeface="Arial" charset="0"/>
              </a:defRPr>
            </a:lvl7pPr>
            <a:lvl8pPr marL="3429000" indent="-228600" eaLnBrk="0" fontAlgn="base" hangingPunct="0">
              <a:spcBef>
                <a:spcPct val="0"/>
              </a:spcBef>
              <a:spcAft>
                <a:spcPct val="0"/>
              </a:spcAft>
              <a:defRPr sz="9500">
                <a:solidFill>
                  <a:schemeClr val="tx1"/>
                </a:solidFill>
                <a:latin typeface="Arial" charset="0"/>
              </a:defRPr>
            </a:lvl8pPr>
            <a:lvl9pPr marL="3886200" indent="-228600" eaLnBrk="0" fontAlgn="base" hangingPunct="0">
              <a:spcBef>
                <a:spcPct val="0"/>
              </a:spcBef>
              <a:spcAft>
                <a:spcPct val="0"/>
              </a:spcAft>
              <a:defRPr sz="9500">
                <a:solidFill>
                  <a:schemeClr val="tx1"/>
                </a:solidFill>
                <a:latin typeface="Arial" charset="0"/>
              </a:defRPr>
            </a:lvl9pPr>
          </a:lstStyle>
          <a:p>
            <a:pPr eaLnBrk="1" hangingPunct="1">
              <a:spcBef>
                <a:spcPct val="50000"/>
              </a:spcBef>
            </a:pPr>
            <a:r>
              <a:rPr lang="en-US" sz="2000" dirty="0">
                <a:latin typeface="Helvetica" pitchFamily="-65" charset="0"/>
                <a:ea typeface="ＭＳ Ｐゴシック" pitchFamily="-65" charset="-128"/>
              </a:rPr>
              <a:t>Maze difficulty index</a:t>
            </a:r>
          </a:p>
        </p:txBody>
      </p:sp>
      <p:sp>
        <p:nvSpPr>
          <p:cNvPr id="27" name="Text Box 151"/>
          <p:cNvSpPr txBox="1">
            <a:spLocks noChangeArrowheads="1"/>
          </p:cNvSpPr>
          <p:nvPr/>
        </p:nvSpPr>
        <p:spPr bwMode="auto">
          <a:xfrm>
            <a:off x="20497800" y="11607800"/>
            <a:ext cx="16287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500">
                <a:solidFill>
                  <a:schemeClr val="tx1"/>
                </a:solidFill>
                <a:latin typeface="Arial" charset="0"/>
              </a:defRPr>
            </a:lvl1pPr>
            <a:lvl2pPr marL="742950" indent="-285750" eaLnBrk="0" hangingPunct="0">
              <a:defRPr sz="9500">
                <a:solidFill>
                  <a:schemeClr val="tx1"/>
                </a:solidFill>
                <a:latin typeface="Arial" charset="0"/>
              </a:defRPr>
            </a:lvl2pPr>
            <a:lvl3pPr marL="1143000" indent="-228600" eaLnBrk="0" hangingPunct="0">
              <a:defRPr sz="9500">
                <a:solidFill>
                  <a:schemeClr val="tx1"/>
                </a:solidFill>
                <a:latin typeface="Arial" charset="0"/>
              </a:defRPr>
            </a:lvl3pPr>
            <a:lvl4pPr marL="1600200" indent="-228600" eaLnBrk="0" hangingPunct="0">
              <a:defRPr sz="9500">
                <a:solidFill>
                  <a:schemeClr val="tx1"/>
                </a:solidFill>
                <a:latin typeface="Arial" charset="0"/>
              </a:defRPr>
            </a:lvl4pPr>
            <a:lvl5pPr marL="2057400" indent="-228600" eaLnBrk="0" hangingPunct="0">
              <a:defRPr sz="9500">
                <a:solidFill>
                  <a:schemeClr val="tx1"/>
                </a:solidFill>
                <a:latin typeface="Arial" charset="0"/>
              </a:defRPr>
            </a:lvl5pPr>
            <a:lvl6pPr marL="2514600" indent="-228600" eaLnBrk="0" fontAlgn="base" hangingPunct="0">
              <a:spcBef>
                <a:spcPct val="0"/>
              </a:spcBef>
              <a:spcAft>
                <a:spcPct val="0"/>
              </a:spcAft>
              <a:defRPr sz="9500">
                <a:solidFill>
                  <a:schemeClr val="tx1"/>
                </a:solidFill>
                <a:latin typeface="Arial" charset="0"/>
              </a:defRPr>
            </a:lvl6pPr>
            <a:lvl7pPr marL="2971800" indent="-228600" eaLnBrk="0" fontAlgn="base" hangingPunct="0">
              <a:spcBef>
                <a:spcPct val="0"/>
              </a:spcBef>
              <a:spcAft>
                <a:spcPct val="0"/>
              </a:spcAft>
              <a:defRPr sz="9500">
                <a:solidFill>
                  <a:schemeClr val="tx1"/>
                </a:solidFill>
                <a:latin typeface="Arial" charset="0"/>
              </a:defRPr>
            </a:lvl7pPr>
            <a:lvl8pPr marL="3429000" indent="-228600" eaLnBrk="0" fontAlgn="base" hangingPunct="0">
              <a:spcBef>
                <a:spcPct val="0"/>
              </a:spcBef>
              <a:spcAft>
                <a:spcPct val="0"/>
              </a:spcAft>
              <a:defRPr sz="9500">
                <a:solidFill>
                  <a:schemeClr val="tx1"/>
                </a:solidFill>
                <a:latin typeface="Arial" charset="0"/>
              </a:defRPr>
            </a:lvl8pPr>
            <a:lvl9pPr marL="3886200" indent="-228600" eaLnBrk="0" fontAlgn="base" hangingPunct="0">
              <a:spcBef>
                <a:spcPct val="0"/>
              </a:spcBef>
              <a:spcAft>
                <a:spcPct val="0"/>
              </a:spcAft>
              <a:defRPr sz="9500">
                <a:solidFill>
                  <a:schemeClr val="tx1"/>
                </a:solidFill>
                <a:latin typeface="Arial" charset="0"/>
              </a:defRPr>
            </a:lvl9pPr>
          </a:lstStyle>
          <a:p>
            <a:pPr algn="ctr" eaLnBrk="1" hangingPunct="1">
              <a:spcBef>
                <a:spcPct val="50000"/>
              </a:spcBef>
            </a:pPr>
            <a:r>
              <a:rPr lang="en-US" sz="2000" dirty="0">
                <a:latin typeface="Helvetica" pitchFamily="-65" charset="0"/>
                <a:ea typeface="ＭＳ Ｐゴシック" pitchFamily="-65" charset="-128"/>
              </a:rPr>
              <a:t>Time (s)</a:t>
            </a:r>
          </a:p>
        </p:txBody>
      </p:sp>
      <p:sp>
        <p:nvSpPr>
          <p:cNvPr id="31" name="Text Box 117"/>
          <p:cNvSpPr txBox="1">
            <a:spLocks noChangeArrowheads="1"/>
          </p:cNvSpPr>
          <p:nvPr/>
        </p:nvSpPr>
        <p:spPr bwMode="auto">
          <a:xfrm>
            <a:off x="17297400" y="15392400"/>
            <a:ext cx="14401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0" tIns="457200" rIns="914400" bIns="914400"/>
          <a:lstStyle>
            <a:lvl1pPr eaLnBrk="0" hangingPunct="0">
              <a:defRPr sz="9500">
                <a:solidFill>
                  <a:schemeClr val="tx1"/>
                </a:solidFill>
                <a:latin typeface="Arial" charset="0"/>
              </a:defRPr>
            </a:lvl1pPr>
            <a:lvl2pPr marL="742950" indent="-285750" eaLnBrk="0" hangingPunct="0">
              <a:defRPr sz="9500">
                <a:solidFill>
                  <a:schemeClr val="tx1"/>
                </a:solidFill>
                <a:latin typeface="Arial" charset="0"/>
              </a:defRPr>
            </a:lvl2pPr>
            <a:lvl3pPr marL="1143000" indent="-228600" eaLnBrk="0" hangingPunct="0">
              <a:defRPr sz="9500">
                <a:solidFill>
                  <a:schemeClr val="tx1"/>
                </a:solidFill>
                <a:latin typeface="Arial" charset="0"/>
              </a:defRPr>
            </a:lvl3pPr>
            <a:lvl4pPr marL="1600200" indent="-228600" eaLnBrk="0" hangingPunct="0">
              <a:defRPr sz="9500">
                <a:solidFill>
                  <a:schemeClr val="tx1"/>
                </a:solidFill>
                <a:latin typeface="Arial" charset="0"/>
              </a:defRPr>
            </a:lvl4pPr>
            <a:lvl5pPr marL="2057400" indent="-228600" eaLnBrk="0" hangingPunct="0">
              <a:defRPr sz="9500">
                <a:solidFill>
                  <a:schemeClr val="tx1"/>
                </a:solidFill>
                <a:latin typeface="Arial" charset="0"/>
              </a:defRPr>
            </a:lvl5pPr>
            <a:lvl6pPr marL="2514600" indent="-228600" eaLnBrk="0" fontAlgn="base" hangingPunct="0">
              <a:spcBef>
                <a:spcPct val="0"/>
              </a:spcBef>
              <a:spcAft>
                <a:spcPct val="0"/>
              </a:spcAft>
              <a:defRPr sz="9500">
                <a:solidFill>
                  <a:schemeClr val="tx1"/>
                </a:solidFill>
                <a:latin typeface="Arial" charset="0"/>
              </a:defRPr>
            </a:lvl6pPr>
            <a:lvl7pPr marL="2971800" indent="-228600" eaLnBrk="0" fontAlgn="base" hangingPunct="0">
              <a:spcBef>
                <a:spcPct val="0"/>
              </a:spcBef>
              <a:spcAft>
                <a:spcPct val="0"/>
              </a:spcAft>
              <a:defRPr sz="9500">
                <a:solidFill>
                  <a:schemeClr val="tx1"/>
                </a:solidFill>
                <a:latin typeface="Arial" charset="0"/>
              </a:defRPr>
            </a:lvl7pPr>
            <a:lvl8pPr marL="3429000" indent="-228600" eaLnBrk="0" fontAlgn="base" hangingPunct="0">
              <a:spcBef>
                <a:spcPct val="0"/>
              </a:spcBef>
              <a:spcAft>
                <a:spcPct val="0"/>
              </a:spcAft>
              <a:defRPr sz="9500">
                <a:solidFill>
                  <a:schemeClr val="tx1"/>
                </a:solidFill>
                <a:latin typeface="Arial" charset="0"/>
              </a:defRPr>
            </a:lvl8pPr>
            <a:lvl9pPr marL="3886200" indent="-228600" eaLnBrk="0" fontAlgn="base" hangingPunct="0">
              <a:spcBef>
                <a:spcPct val="0"/>
              </a:spcBef>
              <a:spcAft>
                <a:spcPct val="0"/>
              </a:spcAft>
              <a:defRPr sz="9500">
                <a:solidFill>
                  <a:schemeClr val="tx1"/>
                </a:solidFill>
                <a:latin typeface="Arial" charset="0"/>
              </a:defRPr>
            </a:lvl9pPr>
          </a:lstStyle>
          <a:p>
            <a:pPr indent="914400" eaLnBrk="1" hangingPunct="1"/>
            <a:r>
              <a:rPr lang="en-US" sz="2400" dirty="0" smtClean="0">
                <a:latin typeface="Times New Roman" pitchFamily="18" charset="0"/>
                <a:ea typeface="ＭＳ Ｐゴシック" pitchFamily="-65" charset="-128"/>
              </a:rPr>
              <a:t>Be </a:t>
            </a:r>
            <a:r>
              <a:rPr lang="en-US" sz="2400" dirty="0">
                <a:latin typeface="Times New Roman" pitchFamily="18" charset="0"/>
                <a:ea typeface="ＭＳ Ｐゴシック" pitchFamily="-65" charset="-128"/>
              </a:rPr>
              <a:t>sure to separate figures from other figures by generous use of white space. When figures are too cramped, viewers get confused about which figures to read first and which legend goes with which figure</a:t>
            </a:r>
            <a:r>
              <a:rPr lang="en-US" sz="2400" dirty="0" smtClean="0">
                <a:latin typeface="Times New Roman" pitchFamily="18" charset="0"/>
                <a:ea typeface="ＭＳ Ｐゴシック" pitchFamily="-65" charset="-128"/>
              </a:rPr>
              <a:t>.</a:t>
            </a:r>
          </a:p>
          <a:p>
            <a:pPr indent="914400" eaLnBrk="1" hangingPunct="1"/>
            <a:r>
              <a:rPr lang="en-US" sz="2400" dirty="0" smtClean="0">
                <a:latin typeface="Times New Roman" pitchFamily="18" charset="0"/>
                <a:ea typeface="ＭＳ Ｐゴシック" pitchFamily="-65" charset="-128"/>
              </a:rPr>
              <a:t>Figures </a:t>
            </a:r>
            <a:r>
              <a:rPr lang="en-US" sz="2400" dirty="0">
                <a:latin typeface="Times New Roman" pitchFamily="18" charset="0"/>
                <a:ea typeface="ＭＳ Ｐゴシック" pitchFamily="-65" charset="-128"/>
              </a:rPr>
              <a:t>are preferred but tables are sometimes unavoidable.  A table looks best when it is first composed within Microsoft Word, then “Inserted” as an “Object.” If you can add small drawings or icons to your tables, do so</a:t>
            </a:r>
            <a:r>
              <a:rPr lang="en-US" sz="2400" dirty="0" smtClean="0">
                <a:latin typeface="Times New Roman" pitchFamily="18" charset="0"/>
                <a:ea typeface="ＭＳ Ｐゴシック" pitchFamily="-65" charset="-128"/>
              </a:rPr>
              <a:t>!</a:t>
            </a:r>
          </a:p>
          <a:p>
            <a:pPr indent="914400" eaLnBrk="1" hangingPunct="1"/>
            <a:r>
              <a:rPr lang="en-US" sz="2400" dirty="0" smtClean="0">
                <a:latin typeface="Times New Roman" pitchFamily="18" charset="0"/>
                <a:ea typeface="ＭＳ Ｐゴシック" pitchFamily="-65" charset="-128"/>
              </a:rPr>
              <a:t>Blah</a:t>
            </a:r>
            <a:r>
              <a:rPr lang="en-US" sz="2400" dirty="0">
                <a:latin typeface="Times New Roman" pitchFamily="18" charset="0"/>
                <a:ea typeface="ＭＳ Ｐゴシック" pitchFamily="-65" charset="-128"/>
              </a:rPr>
              <a:t>,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a:t>
            </a:r>
          </a:p>
          <a:p>
            <a:pPr indent="914400" eaLnBrk="1" hangingPunct="1">
              <a:spcBef>
                <a:spcPct val="10000"/>
              </a:spcBef>
            </a:pPr>
            <a:endParaRPr lang="en-US" sz="2400" dirty="0">
              <a:latin typeface="Times New Roman" pitchFamily="18" charset="0"/>
              <a:ea typeface="ＭＳ Ｐゴシック" pitchFamily="-65" charset="-128"/>
            </a:endParaRPr>
          </a:p>
          <a:p>
            <a:pPr eaLnBrk="1" hangingPunct="1">
              <a:spcBef>
                <a:spcPct val="10000"/>
              </a:spcBef>
            </a:pPr>
            <a:r>
              <a:rPr lang="en-US" sz="2400" dirty="0">
                <a:latin typeface="Times New Roman" pitchFamily="18" charset="0"/>
                <a:ea typeface="ＭＳ Ｐゴシック" pitchFamily="-65" charset="-128"/>
              </a:rPr>
              <a:t>	</a:t>
            </a:r>
          </a:p>
        </p:txBody>
      </p:sp>
      <p:pic>
        <p:nvPicPr>
          <p:cNvPr id="32" name="Picture 85"/>
          <p:cNvPicPr>
            <a:picLocks noChangeAspect="1" noChangeArrowheads="1"/>
          </p:cNvPicPr>
          <p:nvPr/>
        </p:nvPicPr>
        <p:blipFill>
          <a:blip r:embed="rId4">
            <a:extLst>
              <a:ext uri="{28A0092B-C50C-407E-A947-70E740481C1C}">
                <a14:useLocalDpi xmlns:a14="http://schemas.microsoft.com/office/drawing/2010/main" val="0"/>
              </a:ext>
            </a:extLst>
          </a:blip>
          <a:srcRect b="1895"/>
          <a:stretch>
            <a:fillRect/>
          </a:stretch>
        </p:blipFill>
        <p:spPr bwMode="auto">
          <a:xfrm>
            <a:off x="21077238" y="20469225"/>
            <a:ext cx="7742237"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34" name="Rectangle 67"/>
          <p:cNvSpPr>
            <a:spLocks noChangeArrowheads="1"/>
          </p:cNvSpPr>
          <p:nvPr/>
        </p:nvSpPr>
        <p:spPr bwMode="auto">
          <a:xfrm>
            <a:off x="20871751" y="29914850"/>
            <a:ext cx="7029221"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p>
            <a:pPr eaLnBrk="0" hangingPunct="0"/>
            <a:r>
              <a:rPr lang="en-US" sz="2400" b="1" dirty="0">
                <a:latin typeface="Helvetica" pitchFamily="-65" charset="0"/>
                <a:ea typeface="ＭＳ Ｐゴシック" pitchFamily="-65" charset="-128"/>
              </a:rPr>
              <a:t>Figure 5. </a:t>
            </a:r>
            <a:r>
              <a:rPr lang="en-US" sz="2400" dirty="0"/>
              <a:t>You can use connector lines and arrows to visually guide viewers through your results. Adding emphasis this way is much better than making the point with words in the text section. Especially useful for when you cannot be at poster to guide viewer.</a:t>
            </a:r>
          </a:p>
        </p:txBody>
      </p:sp>
      <p:cxnSp>
        <p:nvCxnSpPr>
          <p:cNvPr id="35" name="AutoShape 81"/>
          <p:cNvCxnSpPr>
            <a:cxnSpLocks noChangeAspect="1" noChangeShapeType="1"/>
          </p:cNvCxnSpPr>
          <p:nvPr/>
        </p:nvCxnSpPr>
        <p:spPr bwMode="auto">
          <a:xfrm rot="10800000" flipH="1" flipV="1">
            <a:off x="21091526" y="22631400"/>
            <a:ext cx="4285270" cy="2916936"/>
          </a:xfrm>
          <a:prstGeom prst="bentConnector3">
            <a:avLst>
              <a:gd name="adj1" fmla="val -4065"/>
            </a:avLst>
          </a:prstGeom>
          <a:noFill/>
          <a:ln w="88900" cmpd="sng">
            <a:solidFill>
              <a:schemeClr val="accent2"/>
            </a:solidFill>
            <a:prstDash val="solid"/>
            <a:miter lim="800000"/>
            <a:headEnd/>
            <a:tailEnd type="triangle" w="lg" len="med"/>
          </a:ln>
          <a:effectLst>
            <a:prstShdw prst="shdw17" dist="17961" dir="2700000">
              <a:srgbClr val="4D0026">
                <a:alpha val="74997"/>
              </a:srgbClr>
            </a:prstShdw>
          </a:effectLst>
          <a:extLst>
            <a:ext uri="{909E8E84-426E-40DD-AFC4-6F175D3DCCD1}">
              <a14:hiddenFill xmlns:a14="http://schemas.microsoft.com/office/drawing/2010/main">
                <a:noFill/>
              </a14:hiddenFill>
            </a:ext>
          </a:extLst>
        </p:spPr>
      </p:cxnSp>
      <p:sp>
        <p:nvSpPr>
          <p:cNvPr id="36" name="Text Box 129"/>
          <p:cNvSpPr txBox="1">
            <a:spLocks noChangeArrowheads="1"/>
          </p:cNvSpPr>
          <p:nvPr/>
        </p:nvSpPr>
        <p:spPr bwMode="auto">
          <a:xfrm>
            <a:off x="22848889" y="27935774"/>
            <a:ext cx="22151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500">
                <a:solidFill>
                  <a:schemeClr val="tx1"/>
                </a:solidFill>
                <a:latin typeface="Arial" charset="0"/>
              </a:defRPr>
            </a:lvl1pPr>
            <a:lvl2pPr marL="742950" indent="-285750" eaLnBrk="0" hangingPunct="0">
              <a:defRPr sz="9500">
                <a:solidFill>
                  <a:schemeClr val="tx1"/>
                </a:solidFill>
                <a:latin typeface="Arial" charset="0"/>
              </a:defRPr>
            </a:lvl2pPr>
            <a:lvl3pPr marL="1143000" indent="-228600" eaLnBrk="0" hangingPunct="0">
              <a:defRPr sz="9500">
                <a:solidFill>
                  <a:schemeClr val="tx1"/>
                </a:solidFill>
                <a:latin typeface="Arial" charset="0"/>
              </a:defRPr>
            </a:lvl3pPr>
            <a:lvl4pPr marL="1600200" indent="-228600" eaLnBrk="0" hangingPunct="0">
              <a:defRPr sz="9500">
                <a:solidFill>
                  <a:schemeClr val="tx1"/>
                </a:solidFill>
                <a:latin typeface="Arial" charset="0"/>
              </a:defRPr>
            </a:lvl4pPr>
            <a:lvl5pPr marL="2057400" indent="-228600" eaLnBrk="0" hangingPunct="0">
              <a:defRPr sz="9500">
                <a:solidFill>
                  <a:schemeClr val="tx1"/>
                </a:solidFill>
                <a:latin typeface="Arial" charset="0"/>
              </a:defRPr>
            </a:lvl5pPr>
            <a:lvl6pPr marL="2514600" indent="-228600" eaLnBrk="0" fontAlgn="base" hangingPunct="0">
              <a:spcBef>
                <a:spcPct val="0"/>
              </a:spcBef>
              <a:spcAft>
                <a:spcPct val="0"/>
              </a:spcAft>
              <a:defRPr sz="9500">
                <a:solidFill>
                  <a:schemeClr val="tx1"/>
                </a:solidFill>
                <a:latin typeface="Arial" charset="0"/>
              </a:defRPr>
            </a:lvl6pPr>
            <a:lvl7pPr marL="2971800" indent="-228600" eaLnBrk="0" fontAlgn="base" hangingPunct="0">
              <a:spcBef>
                <a:spcPct val="0"/>
              </a:spcBef>
              <a:spcAft>
                <a:spcPct val="0"/>
              </a:spcAft>
              <a:defRPr sz="9500">
                <a:solidFill>
                  <a:schemeClr val="tx1"/>
                </a:solidFill>
                <a:latin typeface="Arial" charset="0"/>
              </a:defRPr>
            </a:lvl7pPr>
            <a:lvl8pPr marL="3429000" indent="-228600" eaLnBrk="0" fontAlgn="base" hangingPunct="0">
              <a:spcBef>
                <a:spcPct val="0"/>
              </a:spcBef>
              <a:spcAft>
                <a:spcPct val="0"/>
              </a:spcAft>
              <a:defRPr sz="9500">
                <a:solidFill>
                  <a:schemeClr val="tx1"/>
                </a:solidFill>
                <a:latin typeface="Arial" charset="0"/>
              </a:defRPr>
            </a:lvl8pPr>
            <a:lvl9pPr marL="3886200" indent="-228600" eaLnBrk="0" fontAlgn="base" hangingPunct="0">
              <a:spcBef>
                <a:spcPct val="0"/>
              </a:spcBef>
              <a:spcAft>
                <a:spcPct val="0"/>
              </a:spcAft>
              <a:defRPr sz="9500">
                <a:solidFill>
                  <a:schemeClr val="tx1"/>
                </a:solidFill>
                <a:latin typeface="Arial" charset="0"/>
              </a:defRPr>
            </a:lvl9pPr>
          </a:lstStyle>
          <a:p>
            <a:pPr eaLnBrk="1" hangingPunct="1">
              <a:spcBef>
                <a:spcPct val="50000"/>
              </a:spcBef>
            </a:pPr>
            <a:r>
              <a:rPr lang="en-US" sz="2400" dirty="0"/>
              <a:t>The presence of this band confirms that </a:t>
            </a:r>
            <a:r>
              <a:rPr lang="en-US" sz="2400" dirty="0" smtClean="0"/>
              <a:t>X </a:t>
            </a:r>
            <a:r>
              <a:rPr lang="en-US" sz="2400" dirty="0"/>
              <a:t>is true.</a:t>
            </a:r>
          </a:p>
        </p:txBody>
      </p:sp>
      <p:grpSp>
        <p:nvGrpSpPr>
          <p:cNvPr id="37" name="Group 159"/>
          <p:cNvGrpSpPr>
            <a:grpSpLocks/>
          </p:cNvGrpSpPr>
          <p:nvPr/>
        </p:nvGrpSpPr>
        <p:grpSpPr bwMode="auto">
          <a:xfrm>
            <a:off x="21091526" y="27715362"/>
            <a:ext cx="1074738" cy="1866650"/>
            <a:chOff x="20994" y="16828"/>
            <a:chExt cx="456" cy="792"/>
          </a:xfrm>
        </p:grpSpPr>
        <p:sp>
          <p:nvSpPr>
            <p:cNvPr id="38" name="Rectangle 137"/>
            <p:cNvSpPr>
              <a:spLocks noChangeArrowheads="1"/>
            </p:cNvSpPr>
            <p:nvPr/>
          </p:nvSpPr>
          <p:spPr bwMode="auto">
            <a:xfrm>
              <a:off x="20994" y="16828"/>
              <a:ext cx="456" cy="79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sz="3200">
                <a:latin typeface="Helvetica" pitchFamily="-65" charset="0"/>
                <a:ea typeface="ＭＳ Ｐゴシック" pitchFamily="-65" charset="-128"/>
              </a:endParaRPr>
            </a:p>
          </p:txBody>
        </p:sp>
        <p:sp>
          <p:nvSpPr>
            <p:cNvPr id="39" name="Line 130"/>
            <p:cNvSpPr>
              <a:spLocks noChangeShapeType="1"/>
            </p:cNvSpPr>
            <p:nvPr/>
          </p:nvSpPr>
          <p:spPr bwMode="auto">
            <a:xfrm>
              <a:off x="21122" y="16908"/>
              <a:ext cx="184" cy="0"/>
            </a:xfrm>
            <a:prstGeom prst="line">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40" name="Line 131"/>
            <p:cNvSpPr>
              <a:spLocks noChangeShapeType="1"/>
            </p:cNvSpPr>
            <p:nvPr/>
          </p:nvSpPr>
          <p:spPr bwMode="auto">
            <a:xfrm>
              <a:off x="21122" y="16980"/>
              <a:ext cx="184" cy="0"/>
            </a:xfrm>
            <a:prstGeom prst="line">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41" name="Line 132"/>
            <p:cNvSpPr>
              <a:spLocks noChangeShapeType="1"/>
            </p:cNvSpPr>
            <p:nvPr/>
          </p:nvSpPr>
          <p:spPr bwMode="auto">
            <a:xfrm>
              <a:off x="21122" y="17068"/>
              <a:ext cx="184" cy="0"/>
            </a:xfrm>
            <a:prstGeom prst="line">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42" name="Line 133"/>
            <p:cNvSpPr>
              <a:spLocks noChangeShapeType="1"/>
            </p:cNvSpPr>
            <p:nvPr/>
          </p:nvSpPr>
          <p:spPr bwMode="auto">
            <a:xfrm>
              <a:off x="21122" y="17220"/>
              <a:ext cx="184" cy="0"/>
            </a:xfrm>
            <a:prstGeom prst="line">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43" name="Line 134"/>
            <p:cNvSpPr>
              <a:spLocks noChangeShapeType="1"/>
            </p:cNvSpPr>
            <p:nvPr/>
          </p:nvSpPr>
          <p:spPr bwMode="auto">
            <a:xfrm>
              <a:off x="21122" y="17380"/>
              <a:ext cx="184" cy="0"/>
            </a:xfrm>
            <a:prstGeom prst="line">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44" name="Line 135"/>
            <p:cNvSpPr>
              <a:spLocks noChangeShapeType="1"/>
            </p:cNvSpPr>
            <p:nvPr/>
          </p:nvSpPr>
          <p:spPr bwMode="auto">
            <a:xfrm>
              <a:off x="21122" y="17436"/>
              <a:ext cx="184" cy="0"/>
            </a:xfrm>
            <a:prstGeom prst="line">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45" name="Line 136"/>
            <p:cNvSpPr>
              <a:spLocks noChangeShapeType="1"/>
            </p:cNvSpPr>
            <p:nvPr/>
          </p:nvSpPr>
          <p:spPr bwMode="auto">
            <a:xfrm>
              <a:off x="21122" y="17484"/>
              <a:ext cx="184" cy="0"/>
            </a:xfrm>
            <a:prstGeom prst="line">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grpSp>
      <p:sp>
        <p:nvSpPr>
          <p:cNvPr id="46" name="Line 128"/>
          <p:cNvSpPr>
            <a:spLocks noChangeShapeType="1"/>
          </p:cNvSpPr>
          <p:nvPr/>
        </p:nvSpPr>
        <p:spPr bwMode="auto">
          <a:xfrm flipH="1">
            <a:off x="21988464" y="28197712"/>
            <a:ext cx="812800" cy="834488"/>
          </a:xfrm>
          <a:prstGeom prst="line">
            <a:avLst/>
          </a:prstGeom>
          <a:noFill/>
          <a:ln w="28575">
            <a:solidFill>
              <a:schemeClr val="accent1">
                <a:lumMod val="60000"/>
                <a:lumOff val="40000"/>
              </a:schemeClr>
            </a:solidFill>
            <a:round/>
            <a:headEnd/>
            <a:tailEnd type="triangle" w="med" len="med"/>
          </a:ln>
          <a:effectLst>
            <a:prstShdw prst="shdw17" dist="17961" dir="13500000">
              <a:srgbClr val="4D0026">
                <a:alpha val="74997"/>
              </a:srgbClr>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7" name="Rectangle 61"/>
          <p:cNvSpPr>
            <a:spLocks noChangeArrowheads="1"/>
          </p:cNvSpPr>
          <p:nvPr/>
        </p:nvSpPr>
        <p:spPr bwMode="auto">
          <a:xfrm>
            <a:off x="25469386" y="24994929"/>
            <a:ext cx="3791414" cy="312287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tIns="91440" bIns="91440" anchor="ctr"/>
          <a:lstStyle/>
          <a:p>
            <a:pPr algn="ctr">
              <a:defRPr/>
            </a:pPr>
            <a:endParaRPr lang="en-US" sz="3600" dirty="0">
              <a:latin typeface="Helvetica" pitchFamily="-65" charset="0"/>
              <a:ea typeface="ＭＳ Ｐゴシック" pitchFamily="-65" charset="-128"/>
            </a:endParaRPr>
          </a:p>
        </p:txBody>
      </p:sp>
      <p:sp>
        <p:nvSpPr>
          <p:cNvPr id="48" name="Text Box 158"/>
          <p:cNvSpPr txBox="1">
            <a:spLocks noChangeArrowheads="1"/>
          </p:cNvSpPr>
          <p:nvPr/>
        </p:nvSpPr>
        <p:spPr bwMode="auto">
          <a:xfrm>
            <a:off x="25777362" y="25428476"/>
            <a:ext cx="316719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500">
                <a:solidFill>
                  <a:schemeClr val="tx1"/>
                </a:solidFill>
                <a:latin typeface="Arial" charset="0"/>
              </a:defRPr>
            </a:lvl1pPr>
            <a:lvl2pPr marL="742950" indent="-285750" eaLnBrk="0" hangingPunct="0">
              <a:defRPr sz="9500">
                <a:solidFill>
                  <a:schemeClr val="tx1"/>
                </a:solidFill>
                <a:latin typeface="Arial" charset="0"/>
              </a:defRPr>
            </a:lvl2pPr>
            <a:lvl3pPr marL="1143000" indent="-228600" eaLnBrk="0" hangingPunct="0">
              <a:defRPr sz="9500">
                <a:solidFill>
                  <a:schemeClr val="tx1"/>
                </a:solidFill>
                <a:latin typeface="Arial" charset="0"/>
              </a:defRPr>
            </a:lvl3pPr>
            <a:lvl4pPr marL="1600200" indent="-228600" eaLnBrk="0" hangingPunct="0">
              <a:defRPr sz="9500">
                <a:solidFill>
                  <a:schemeClr val="tx1"/>
                </a:solidFill>
                <a:latin typeface="Arial" charset="0"/>
              </a:defRPr>
            </a:lvl4pPr>
            <a:lvl5pPr marL="2057400" indent="-228600" eaLnBrk="0" hangingPunct="0">
              <a:defRPr sz="9500">
                <a:solidFill>
                  <a:schemeClr val="tx1"/>
                </a:solidFill>
                <a:latin typeface="Arial" charset="0"/>
              </a:defRPr>
            </a:lvl5pPr>
            <a:lvl6pPr marL="2514600" indent="-228600" eaLnBrk="0" fontAlgn="base" hangingPunct="0">
              <a:spcBef>
                <a:spcPct val="0"/>
              </a:spcBef>
              <a:spcAft>
                <a:spcPct val="0"/>
              </a:spcAft>
              <a:defRPr sz="9500">
                <a:solidFill>
                  <a:schemeClr val="tx1"/>
                </a:solidFill>
                <a:latin typeface="Arial" charset="0"/>
              </a:defRPr>
            </a:lvl6pPr>
            <a:lvl7pPr marL="2971800" indent="-228600" eaLnBrk="0" fontAlgn="base" hangingPunct="0">
              <a:spcBef>
                <a:spcPct val="0"/>
              </a:spcBef>
              <a:spcAft>
                <a:spcPct val="0"/>
              </a:spcAft>
              <a:defRPr sz="9500">
                <a:solidFill>
                  <a:schemeClr val="tx1"/>
                </a:solidFill>
                <a:latin typeface="Arial" charset="0"/>
              </a:defRPr>
            </a:lvl7pPr>
            <a:lvl8pPr marL="3429000" indent="-228600" eaLnBrk="0" fontAlgn="base" hangingPunct="0">
              <a:spcBef>
                <a:spcPct val="0"/>
              </a:spcBef>
              <a:spcAft>
                <a:spcPct val="0"/>
              </a:spcAft>
              <a:defRPr sz="9500">
                <a:solidFill>
                  <a:schemeClr val="tx1"/>
                </a:solidFill>
                <a:latin typeface="Arial" charset="0"/>
              </a:defRPr>
            </a:lvl8pPr>
            <a:lvl9pPr marL="3886200" indent="-228600" eaLnBrk="0" fontAlgn="base" hangingPunct="0">
              <a:spcBef>
                <a:spcPct val="0"/>
              </a:spcBef>
              <a:spcAft>
                <a:spcPct val="0"/>
              </a:spcAft>
              <a:defRPr sz="9500">
                <a:solidFill>
                  <a:schemeClr val="tx1"/>
                </a:solidFill>
                <a:latin typeface="Arial" charset="0"/>
              </a:defRPr>
            </a:lvl9pPr>
          </a:lstStyle>
          <a:p>
            <a:pPr eaLnBrk="1" hangingPunct="1"/>
            <a:r>
              <a:rPr lang="en-US" sz="2400" dirty="0"/>
              <a:t>Put a figure here that explores one particular outcome in a complicated </a:t>
            </a:r>
            <a:r>
              <a:rPr lang="en-US" sz="2400" dirty="0" smtClean="0"/>
              <a:t>table </a:t>
            </a:r>
            <a:r>
              <a:rPr lang="en-US" sz="2400" dirty="0"/>
              <a:t>of results.</a:t>
            </a:r>
          </a:p>
        </p:txBody>
      </p:sp>
      <p:sp>
        <p:nvSpPr>
          <p:cNvPr id="49" name="Text Box 13"/>
          <p:cNvSpPr txBox="1">
            <a:spLocks noChangeArrowheads="1"/>
          </p:cNvSpPr>
          <p:nvPr/>
        </p:nvSpPr>
        <p:spPr bwMode="auto">
          <a:xfrm>
            <a:off x="17300448" y="31927800"/>
            <a:ext cx="14397037" cy="63246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Lst>
        </p:spPr>
        <p:txBody>
          <a:bodyPr lIns="914400" tIns="457200" rIns="914400" bIns="914400"/>
          <a:lstStyle>
            <a:lvl1pPr eaLnBrk="0" hangingPunct="0">
              <a:tabLst>
                <a:tab pos="635000" algn="l"/>
              </a:tabLst>
              <a:defRPr sz="9500">
                <a:solidFill>
                  <a:schemeClr val="tx1"/>
                </a:solidFill>
                <a:latin typeface="Arial" charset="0"/>
              </a:defRPr>
            </a:lvl1pPr>
            <a:lvl2pPr marL="742950" indent="-285750" eaLnBrk="0" hangingPunct="0">
              <a:tabLst>
                <a:tab pos="635000" algn="l"/>
              </a:tabLst>
              <a:defRPr sz="9500">
                <a:solidFill>
                  <a:schemeClr val="tx1"/>
                </a:solidFill>
                <a:latin typeface="Arial" charset="0"/>
              </a:defRPr>
            </a:lvl2pPr>
            <a:lvl3pPr marL="1143000" indent="-228600" eaLnBrk="0" hangingPunct="0">
              <a:tabLst>
                <a:tab pos="635000" algn="l"/>
              </a:tabLst>
              <a:defRPr sz="9500">
                <a:solidFill>
                  <a:schemeClr val="tx1"/>
                </a:solidFill>
                <a:latin typeface="Arial" charset="0"/>
              </a:defRPr>
            </a:lvl3pPr>
            <a:lvl4pPr marL="1600200" indent="-228600" eaLnBrk="0" hangingPunct="0">
              <a:tabLst>
                <a:tab pos="635000" algn="l"/>
              </a:tabLst>
              <a:defRPr sz="9500">
                <a:solidFill>
                  <a:schemeClr val="tx1"/>
                </a:solidFill>
                <a:latin typeface="Arial" charset="0"/>
              </a:defRPr>
            </a:lvl4pPr>
            <a:lvl5pPr marL="2057400" indent="-228600" eaLnBrk="0" hangingPunct="0">
              <a:tabLst>
                <a:tab pos="635000" algn="l"/>
              </a:tabLst>
              <a:defRPr sz="9500">
                <a:solidFill>
                  <a:schemeClr val="tx1"/>
                </a:solidFill>
                <a:latin typeface="Arial" charset="0"/>
              </a:defRPr>
            </a:lvl5pPr>
            <a:lvl6pPr marL="2514600" indent="-228600" eaLnBrk="0" fontAlgn="base" hangingPunct="0">
              <a:spcBef>
                <a:spcPct val="0"/>
              </a:spcBef>
              <a:spcAft>
                <a:spcPct val="0"/>
              </a:spcAft>
              <a:tabLst>
                <a:tab pos="635000" algn="l"/>
              </a:tabLst>
              <a:defRPr sz="9500">
                <a:solidFill>
                  <a:schemeClr val="tx1"/>
                </a:solidFill>
                <a:latin typeface="Arial" charset="0"/>
              </a:defRPr>
            </a:lvl6pPr>
            <a:lvl7pPr marL="2971800" indent="-228600" eaLnBrk="0" fontAlgn="base" hangingPunct="0">
              <a:spcBef>
                <a:spcPct val="0"/>
              </a:spcBef>
              <a:spcAft>
                <a:spcPct val="0"/>
              </a:spcAft>
              <a:tabLst>
                <a:tab pos="635000" algn="l"/>
              </a:tabLst>
              <a:defRPr sz="9500">
                <a:solidFill>
                  <a:schemeClr val="tx1"/>
                </a:solidFill>
                <a:latin typeface="Arial" charset="0"/>
              </a:defRPr>
            </a:lvl7pPr>
            <a:lvl8pPr marL="3429000" indent="-228600" eaLnBrk="0" fontAlgn="base" hangingPunct="0">
              <a:spcBef>
                <a:spcPct val="0"/>
              </a:spcBef>
              <a:spcAft>
                <a:spcPct val="0"/>
              </a:spcAft>
              <a:tabLst>
                <a:tab pos="635000" algn="l"/>
              </a:tabLst>
              <a:defRPr sz="9500">
                <a:solidFill>
                  <a:schemeClr val="tx1"/>
                </a:solidFill>
                <a:latin typeface="Arial" charset="0"/>
              </a:defRPr>
            </a:lvl8pPr>
            <a:lvl9pPr marL="3886200" indent="-228600" eaLnBrk="0" fontAlgn="base" hangingPunct="0">
              <a:spcBef>
                <a:spcPct val="0"/>
              </a:spcBef>
              <a:spcAft>
                <a:spcPct val="0"/>
              </a:spcAft>
              <a:tabLst>
                <a:tab pos="635000" algn="l"/>
              </a:tabLst>
              <a:defRPr sz="9500">
                <a:solidFill>
                  <a:schemeClr val="tx1"/>
                </a:solidFill>
                <a:latin typeface="Arial" charset="0"/>
              </a:defRPr>
            </a:lvl9pPr>
          </a:lstStyle>
          <a:p>
            <a:pPr eaLnBrk="1" hangingPunct="1">
              <a:spcBef>
                <a:spcPts val="1000"/>
              </a:spcBef>
              <a:spcAft>
                <a:spcPts val="1000"/>
              </a:spcAft>
            </a:pPr>
            <a:r>
              <a:rPr lang="en-US" sz="4400" b="1" dirty="0">
                <a:solidFill>
                  <a:srgbClr val="739DD2"/>
                </a:solidFill>
                <a:latin typeface="Helvetica" pitchFamily="-65" charset="0"/>
                <a:ea typeface="ＭＳ Ｐゴシック" pitchFamily="-65" charset="-128"/>
              </a:rPr>
              <a:t>Conclusions</a:t>
            </a:r>
          </a:p>
          <a:p>
            <a:pPr eaLnBrk="1" hangingPunct="1">
              <a:spcBef>
                <a:spcPct val="10000"/>
              </a:spcBef>
            </a:pPr>
            <a:r>
              <a:rPr lang="en-US" sz="2400" dirty="0">
                <a:latin typeface="Times New Roman" pitchFamily="18" charset="0"/>
                <a:ea typeface="ＭＳ Ｐゴシック" pitchFamily="-65" charset="-128"/>
              </a:rPr>
              <a:t>	Conclusions should not be mere reminders of your results.  Instead, you want to guide the reader through what you have </a:t>
            </a:r>
            <a:r>
              <a:rPr lang="en-US" sz="2400" i="1" dirty="0">
                <a:latin typeface="Times New Roman" pitchFamily="18" charset="0"/>
                <a:ea typeface="ＭＳ Ｐゴシック" pitchFamily="-65" charset="-128"/>
              </a:rPr>
              <a:t>concluded</a:t>
            </a:r>
            <a:r>
              <a:rPr lang="en-US" sz="2400" dirty="0">
                <a:latin typeface="Times New Roman" pitchFamily="18" charset="0"/>
                <a:ea typeface="ＭＳ Ｐゴシック" pitchFamily="-65" charset="-128"/>
              </a:rPr>
              <a:t> from the results.  What is the broader significance?  Would anyone be mildly surprised? Why should anyone care? This section should refer back, explicitly, to the “burning issue” mentioned in the introduction. If you didn’t mention a burning issue in the introduction, go back and fix that -- your poster should have made a good case for </a:t>
            </a:r>
            <a:r>
              <a:rPr lang="en-US" sz="2400" i="1" dirty="0">
                <a:latin typeface="Times New Roman" pitchFamily="18" charset="0"/>
                <a:ea typeface="ＭＳ Ｐゴシック" pitchFamily="-65" charset="-128"/>
              </a:rPr>
              <a:t>why </a:t>
            </a:r>
            <a:r>
              <a:rPr lang="en-US" sz="2400" dirty="0">
                <a:latin typeface="Times New Roman" pitchFamily="18" charset="0"/>
                <a:ea typeface="ＭＳ Ｐゴシック" pitchFamily="-65" charset="-128"/>
              </a:rPr>
              <a:t>this experiment was worthwhile. A good conclusion will always refer to the literature on the topic -- how does your research add to what is </a:t>
            </a:r>
            <a:r>
              <a:rPr lang="en-US" sz="2400" i="1" dirty="0">
                <a:latin typeface="Times New Roman" pitchFamily="18" charset="0"/>
                <a:ea typeface="ＭＳ Ｐゴシック" pitchFamily="-65" charset="-128"/>
              </a:rPr>
              <a:t>already</a:t>
            </a:r>
            <a:r>
              <a:rPr lang="en-US" sz="2400" dirty="0">
                <a:latin typeface="Times New Roman" pitchFamily="18" charset="0"/>
                <a:ea typeface="ＭＳ Ｐゴシック" pitchFamily="-65" charset="-128"/>
              </a:rPr>
              <a:t> published on the topic?</a:t>
            </a:r>
          </a:p>
          <a:p>
            <a:pPr eaLnBrk="1" hangingPunct="1">
              <a:spcBef>
                <a:spcPct val="10000"/>
              </a:spcBef>
            </a:pPr>
            <a:r>
              <a:rPr lang="en-US" sz="2400" dirty="0">
                <a:latin typeface="Times New Roman" pitchFamily="18" charset="0"/>
                <a:ea typeface="ＭＳ Ｐゴシック" pitchFamily="-65" charset="-128"/>
              </a:rPr>
              <a:t>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a:t>
            </a:r>
          </a:p>
          <a:p>
            <a:pPr eaLnBrk="1" hangingPunct="1">
              <a:spcBef>
                <a:spcPct val="10000"/>
              </a:spcBef>
            </a:pPr>
            <a:r>
              <a:rPr lang="en-US" sz="2400" dirty="0">
                <a:latin typeface="Times New Roman" pitchFamily="18" charset="0"/>
                <a:ea typeface="ＭＳ Ｐゴシック" pitchFamily="-65" charset="-128"/>
              </a:rPr>
              <a:t>	Blah, blah, blah. Blah, blah, blah. Blah, blah, blah. Blah, blah, blah. Blah, blah, blah. Blah, blah, blah. Blah, blah, blah. Blah, blah, blah. </a:t>
            </a:r>
          </a:p>
        </p:txBody>
      </p:sp>
      <p:sp>
        <p:nvSpPr>
          <p:cNvPr id="50" name="Text Box 15"/>
          <p:cNvSpPr txBox="1">
            <a:spLocks noChangeArrowheads="1"/>
          </p:cNvSpPr>
          <p:nvPr/>
        </p:nvSpPr>
        <p:spPr bwMode="auto">
          <a:xfrm>
            <a:off x="17300448" y="38557200"/>
            <a:ext cx="14397037" cy="41148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Lst>
        </p:spPr>
        <p:txBody>
          <a:bodyPr lIns="914400" tIns="457200" rIns="914400" bIns="914400"/>
          <a:lstStyle>
            <a:lvl1pPr marL="500063" indent="-500063" eaLnBrk="0" hangingPunct="0">
              <a:defRPr sz="9500">
                <a:solidFill>
                  <a:schemeClr val="tx1"/>
                </a:solidFill>
                <a:latin typeface="Arial" charset="0"/>
              </a:defRPr>
            </a:lvl1pPr>
            <a:lvl2pPr marL="742950" indent="-285750" eaLnBrk="0" hangingPunct="0">
              <a:defRPr sz="9500">
                <a:solidFill>
                  <a:schemeClr val="tx1"/>
                </a:solidFill>
                <a:latin typeface="Arial" charset="0"/>
              </a:defRPr>
            </a:lvl2pPr>
            <a:lvl3pPr marL="1143000" indent="-228600" eaLnBrk="0" hangingPunct="0">
              <a:defRPr sz="9500">
                <a:solidFill>
                  <a:schemeClr val="tx1"/>
                </a:solidFill>
                <a:latin typeface="Arial" charset="0"/>
              </a:defRPr>
            </a:lvl3pPr>
            <a:lvl4pPr marL="1600200" indent="-228600" eaLnBrk="0" hangingPunct="0">
              <a:defRPr sz="9500">
                <a:solidFill>
                  <a:schemeClr val="tx1"/>
                </a:solidFill>
                <a:latin typeface="Arial" charset="0"/>
              </a:defRPr>
            </a:lvl4pPr>
            <a:lvl5pPr marL="2057400" indent="-228600" eaLnBrk="0" hangingPunct="0">
              <a:defRPr sz="9500">
                <a:solidFill>
                  <a:schemeClr val="tx1"/>
                </a:solidFill>
                <a:latin typeface="Arial" charset="0"/>
              </a:defRPr>
            </a:lvl5pPr>
            <a:lvl6pPr marL="2514600" indent="-228600" eaLnBrk="0" fontAlgn="base" hangingPunct="0">
              <a:spcBef>
                <a:spcPct val="0"/>
              </a:spcBef>
              <a:spcAft>
                <a:spcPct val="0"/>
              </a:spcAft>
              <a:defRPr sz="9500">
                <a:solidFill>
                  <a:schemeClr val="tx1"/>
                </a:solidFill>
                <a:latin typeface="Arial" charset="0"/>
              </a:defRPr>
            </a:lvl6pPr>
            <a:lvl7pPr marL="2971800" indent="-228600" eaLnBrk="0" fontAlgn="base" hangingPunct="0">
              <a:spcBef>
                <a:spcPct val="0"/>
              </a:spcBef>
              <a:spcAft>
                <a:spcPct val="0"/>
              </a:spcAft>
              <a:defRPr sz="9500">
                <a:solidFill>
                  <a:schemeClr val="tx1"/>
                </a:solidFill>
                <a:latin typeface="Arial" charset="0"/>
              </a:defRPr>
            </a:lvl7pPr>
            <a:lvl8pPr marL="3429000" indent="-228600" eaLnBrk="0" fontAlgn="base" hangingPunct="0">
              <a:spcBef>
                <a:spcPct val="0"/>
              </a:spcBef>
              <a:spcAft>
                <a:spcPct val="0"/>
              </a:spcAft>
              <a:defRPr sz="9500">
                <a:solidFill>
                  <a:schemeClr val="tx1"/>
                </a:solidFill>
                <a:latin typeface="Arial" charset="0"/>
              </a:defRPr>
            </a:lvl8pPr>
            <a:lvl9pPr marL="3886200" indent="-228600" eaLnBrk="0" fontAlgn="base" hangingPunct="0">
              <a:spcBef>
                <a:spcPct val="0"/>
              </a:spcBef>
              <a:spcAft>
                <a:spcPct val="0"/>
              </a:spcAft>
              <a:defRPr sz="9500">
                <a:solidFill>
                  <a:schemeClr val="tx1"/>
                </a:solidFill>
                <a:latin typeface="Arial" charset="0"/>
              </a:defRPr>
            </a:lvl9pPr>
          </a:lstStyle>
          <a:p>
            <a:pPr eaLnBrk="1" hangingPunct="1">
              <a:spcBef>
                <a:spcPts val="1000"/>
              </a:spcBef>
              <a:spcAft>
                <a:spcPts val="1000"/>
              </a:spcAft>
            </a:pPr>
            <a:r>
              <a:rPr lang="en-US" sz="4400" b="1" dirty="0">
                <a:solidFill>
                  <a:srgbClr val="739DD2"/>
                </a:solidFill>
                <a:latin typeface="Helvetica" pitchFamily="-65" charset="0"/>
                <a:ea typeface="ＭＳ Ｐゴシック" pitchFamily="-65" charset="-128"/>
              </a:rPr>
              <a:t>Literature cited</a:t>
            </a:r>
          </a:p>
          <a:p>
            <a:pPr eaLnBrk="1" hangingPunct="1"/>
            <a:r>
              <a:rPr lang="en-US" sz="2000" dirty="0">
                <a:latin typeface="Times New Roman" pitchFamily="18" charset="0"/>
                <a:ea typeface="ＭＳ Ｐゴシック" pitchFamily="-65" charset="-128"/>
              </a:rPr>
              <a:t>Bender, D.J., E.M Bayne, and R.M. Brigham. 1996. Lunar condition influences coyote (</a:t>
            </a:r>
            <a:r>
              <a:rPr lang="en-US" sz="2000" i="1" dirty="0" err="1">
                <a:latin typeface="Times New Roman" pitchFamily="18" charset="0"/>
                <a:ea typeface="ＭＳ Ｐゴシック" pitchFamily="-65" charset="-128"/>
              </a:rPr>
              <a:t>Canis</a:t>
            </a:r>
            <a:r>
              <a:rPr lang="en-US" sz="2000" i="1" dirty="0">
                <a:latin typeface="Times New Roman" pitchFamily="18" charset="0"/>
                <a:ea typeface="ＭＳ Ｐゴシック" pitchFamily="-65" charset="-128"/>
              </a:rPr>
              <a:t> </a:t>
            </a:r>
            <a:r>
              <a:rPr lang="en-US" sz="2000" i="1" dirty="0" err="1">
                <a:latin typeface="Times New Roman" pitchFamily="18" charset="0"/>
                <a:ea typeface="ＭＳ Ｐゴシック" pitchFamily="-65" charset="-128"/>
              </a:rPr>
              <a:t>latrans</a:t>
            </a:r>
            <a:r>
              <a:rPr lang="en-US" sz="2000" dirty="0">
                <a:latin typeface="Times New Roman" pitchFamily="18" charset="0"/>
                <a:ea typeface="ＭＳ Ｐゴシック" pitchFamily="-65" charset="-128"/>
              </a:rPr>
              <a:t>) howling. </a:t>
            </a:r>
            <a:r>
              <a:rPr lang="en-US" sz="2000" i="1" dirty="0">
                <a:latin typeface="Times New Roman" pitchFamily="18" charset="0"/>
                <a:ea typeface="ＭＳ Ｐゴシック" pitchFamily="-65" charset="-128"/>
              </a:rPr>
              <a:t>American Midland Naturalist</a:t>
            </a:r>
            <a:r>
              <a:rPr lang="en-US" sz="2000" dirty="0">
                <a:latin typeface="Times New Roman" pitchFamily="18" charset="0"/>
                <a:ea typeface="ＭＳ Ｐゴシック" pitchFamily="-65" charset="-128"/>
              </a:rPr>
              <a:t> 136:413-417.</a:t>
            </a:r>
          </a:p>
          <a:p>
            <a:pPr eaLnBrk="1" hangingPunct="1">
              <a:spcBef>
                <a:spcPct val="10000"/>
              </a:spcBef>
            </a:pPr>
            <a:r>
              <a:rPr lang="en-US" sz="2000" dirty="0">
                <a:latin typeface="Times New Roman" pitchFamily="18" charset="0"/>
                <a:ea typeface="ＭＳ Ｐゴシック" pitchFamily="-65" charset="-128"/>
              </a:rPr>
              <a:t>Brooks, L.D. 1988. The evolution of recombination rates. Pages 87-105 in </a:t>
            </a:r>
            <a:r>
              <a:rPr lang="en-US" sz="2000" i="1" dirty="0">
                <a:latin typeface="Times New Roman" pitchFamily="18" charset="0"/>
                <a:ea typeface="ＭＳ Ｐゴシック" pitchFamily="-65" charset="-128"/>
              </a:rPr>
              <a:t>The Evolution of Sex,</a:t>
            </a:r>
            <a:r>
              <a:rPr lang="en-US" sz="2000" dirty="0">
                <a:latin typeface="Times New Roman" pitchFamily="18" charset="0"/>
                <a:ea typeface="ＭＳ Ｐゴシック" pitchFamily="-65" charset="-128"/>
              </a:rPr>
              <a:t> edited by R.E. </a:t>
            </a:r>
            <a:r>
              <a:rPr lang="en-US" sz="2000" dirty="0" err="1">
                <a:latin typeface="Times New Roman" pitchFamily="18" charset="0"/>
                <a:ea typeface="ＭＳ Ｐゴシック" pitchFamily="-65" charset="-128"/>
              </a:rPr>
              <a:t>Michod</a:t>
            </a:r>
            <a:r>
              <a:rPr lang="en-US" sz="2000" dirty="0">
                <a:latin typeface="Times New Roman" pitchFamily="18" charset="0"/>
                <a:ea typeface="ＭＳ Ｐゴシック" pitchFamily="-65" charset="-128"/>
              </a:rPr>
              <a:t> and B.R. Levin. </a:t>
            </a:r>
            <a:r>
              <a:rPr lang="en-US" sz="2000" dirty="0" err="1">
                <a:latin typeface="Times New Roman" pitchFamily="18" charset="0"/>
                <a:ea typeface="ＭＳ Ｐゴシック" pitchFamily="-65" charset="-128"/>
              </a:rPr>
              <a:t>Sinauer</a:t>
            </a:r>
            <a:r>
              <a:rPr lang="en-US" sz="2000" dirty="0">
                <a:latin typeface="Times New Roman" pitchFamily="18" charset="0"/>
                <a:ea typeface="ＭＳ Ｐゴシック" pitchFamily="-65" charset="-128"/>
              </a:rPr>
              <a:t>, Sunderland, MA. </a:t>
            </a:r>
          </a:p>
          <a:p>
            <a:pPr eaLnBrk="1" hangingPunct="1">
              <a:spcBef>
                <a:spcPct val="10000"/>
              </a:spcBef>
            </a:pPr>
            <a:r>
              <a:rPr lang="en-US" sz="2000" dirty="0">
                <a:latin typeface="Times New Roman" pitchFamily="18" charset="0"/>
                <a:ea typeface="ＭＳ Ｐゴシック" pitchFamily="-65" charset="-128"/>
              </a:rPr>
              <a:t>Scott, E.C.  2005.  </a:t>
            </a:r>
            <a:r>
              <a:rPr lang="en-US" sz="2000" i="1" dirty="0">
                <a:latin typeface="Times New Roman" pitchFamily="18" charset="0"/>
                <a:ea typeface="ＭＳ Ｐゴシック" pitchFamily="-65" charset="-128"/>
              </a:rPr>
              <a:t>Evolution vs. Creationism: an Introduction</a:t>
            </a:r>
            <a:r>
              <a:rPr lang="en-US" sz="2000" dirty="0">
                <a:latin typeface="Times New Roman" pitchFamily="18" charset="0"/>
                <a:ea typeface="ＭＳ Ｐゴシック" pitchFamily="-65" charset="-128"/>
              </a:rPr>
              <a:t>. University of California Press, Berkeley. </a:t>
            </a:r>
          </a:p>
          <a:p>
            <a:pPr eaLnBrk="1" hangingPunct="1">
              <a:spcBef>
                <a:spcPct val="10000"/>
              </a:spcBef>
            </a:pPr>
            <a:r>
              <a:rPr lang="en-US" sz="2000" dirty="0">
                <a:latin typeface="Times New Roman" pitchFamily="18" charset="0"/>
                <a:ea typeface="ＭＳ Ｐゴシック" pitchFamily="-65" charset="-128"/>
              </a:rPr>
              <a:t>Society for the Study of Evolution. 2005. Statement on teaching evolution. </a:t>
            </a:r>
            <a:r>
              <a:rPr lang="en-US" sz="2000" dirty="0" smtClean="0">
                <a:latin typeface="Times New Roman" pitchFamily="18" charset="0"/>
                <a:ea typeface="ＭＳ Ｐゴシック" pitchFamily="-65" charset="-128"/>
              </a:rPr>
              <a:t>&lt; http</a:t>
            </a:r>
            <a:r>
              <a:rPr lang="en-US" sz="2000" dirty="0">
                <a:latin typeface="Times New Roman" pitchFamily="18" charset="0"/>
                <a:ea typeface="ＭＳ Ｐゴシック" pitchFamily="-65" charset="-128"/>
              </a:rPr>
              <a:t>://www.evolutionsociety.org/statements.html &gt;. Accessed 2005 Aug 9.</a:t>
            </a:r>
          </a:p>
          <a:p>
            <a:pPr eaLnBrk="1" hangingPunct="1">
              <a:spcBef>
                <a:spcPct val="10000"/>
              </a:spcBef>
            </a:pPr>
            <a:endParaRPr lang="en-US" sz="2000" dirty="0">
              <a:latin typeface="Times New Roman" pitchFamily="18" charset="0"/>
              <a:ea typeface="ＭＳ Ｐゴシック" pitchFamily="-65" charset="-128"/>
            </a:endParaRPr>
          </a:p>
        </p:txBody>
      </p:sp>
      <p:sp>
        <p:nvSpPr>
          <p:cNvPr id="52" name="Text Box 16"/>
          <p:cNvSpPr txBox="1">
            <a:spLocks noChangeArrowheads="1"/>
          </p:cNvSpPr>
          <p:nvPr/>
        </p:nvSpPr>
        <p:spPr bwMode="auto">
          <a:xfrm>
            <a:off x="17297400" y="42508487"/>
            <a:ext cx="14397038" cy="29829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Lst>
        </p:spPr>
        <p:txBody>
          <a:bodyPr lIns="914400" tIns="457200" rIns="914400" bIns="914400"/>
          <a:lstStyle>
            <a:lvl1pPr eaLnBrk="0" hangingPunct="0">
              <a:defRPr sz="9500">
                <a:solidFill>
                  <a:schemeClr val="tx1"/>
                </a:solidFill>
                <a:latin typeface="Arial" charset="0"/>
              </a:defRPr>
            </a:lvl1pPr>
            <a:lvl2pPr marL="742950" indent="-285750" eaLnBrk="0" hangingPunct="0">
              <a:defRPr sz="9500">
                <a:solidFill>
                  <a:schemeClr val="tx1"/>
                </a:solidFill>
                <a:latin typeface="Arial" charset="0"/>
              </a:defRPr>
            </a:lvl2pPr>
            <a:lvl3pPr marL="1143000" indent="-228600" eaLnBrk="0" hangingPunct="0">
              <a:defRPr sz="9500">
                <a:solidFill>
                  <a:schemeClr val="tx1"/>
                </a:solidFill>
                <a:latin typeface="Arial" charset="0"/>
              </a:defRPr>
            </a:lvl3pPr>
            <a:lvl4pPr marL="1600200" indent="-228600" eaLnBrk="0" hangingPunct="0">
              <a:defRPr sz="9500">
                <a:solidFill>
                  <a:schemeClr val="tx1"/>
                </a:solidFill>
                <a:latin typeface="Arial" charset="0"/>
              </a:defRPr>
            </a:lvl4pPr>
            <a:lvl5pPr marL="2057400" indent="-228600" eaLnBrk="0" hangingPunct="0">
              <a:defRPr sz="9500">
                <a:solidFill>
                  <a:schemeClr val="tx1"/>
                </a:solidFill>
                <a:latin typeface="Arial" charset="0"/>
              </a:defRPr>
            </a:lvl5pPr>
            <a:lvl6pPr marL="2514600" indent="-228600" eaLnBrk="0" fontAlgn="base" hangingPunct="0">
              <a:spcBef>
                <a:spcPct val="0"/>
              </a:spcBef>
              <a:spcAft>
                <a:spcPct val="0"/>
              </a:spcAft>
              <a:defRPr sz="9500">
                <a:solidFill>
                  <a:schemeClr val="tx1"/>
                </a:solidFill>
                <a:latin typeface="Arial" charset="0"/>
              </a:defRPr>
            </a:lvl6pPr>
            <a:lvl7pPr marL="2971800" indent="-228600" eaLnBrk="0" fontAlgn="base" hangingPunct="0">
              <a:spcBef>
                <a:spcPct val="0"/>
              </a:spcBef>
              <a:spcAft>
                <a:spcPct val="0"/>
              </a:spcAft>
              <a:defRPr sz="9500">
                <a:solidFill>
                  <a:schemeClr val="tx1"/>
                </a:solidFill>
                <a:latin typeface="Arial" charset="0"/>
              </a:defRPr>
            </a:lvl7pPr>
            <a:lvl8pPr marL="3429000" indent="-228600" eaLnBrk="0" fontAlgn="base" hangingPunct="0">
              <a:spcBef>
                <a:spcPct val="0"/>
              </a:spcBef>
              <a:spcAft>
                <a:spcPct val="0"/>
              </a:spcAft>
              <a:defRPr sz="9500">
                <a:solidFill>
                  <a:schemeClr val="tx1"/>
                </a:solidFill>
                <a:latin typeface="Arial" charset="0"/>
              </a:defRPr>
            </a:lvl8pPr>
            <a:lvl9pPr marL="3886200" indent="-228600" eaLnBrk="0" fontAlgn="base" hangingPunct="0">
              <a:spcBef>
                <a:spcPct val="0"/>
              </a:spcBef>
              <a:spcAft>
                <a:spcPct val="0"/>
              </a:spcAft>
              <a:defRPr sz="9500">
                <a:solidFill>
                  <a:schemeClr val="tx1"/>
                </a:solidFill>
                <a:latin typeface="Arial" charset="0"/>
              </a:defRPr>
            </a:lvl9pPr>
          </a:lstStyle>
          <a:p>
            <a:pPr eaLnBrk="1" hangingPunct="1">
              <a:spcBef>
                <a:spcPts val="1000"/>
              </a:spcBef>
              <a:spcAft>
                <a:spcPts val="1000"/>
              </a:spcAft>
            </a:pPr>
            <a:r>
              <a:rPr lang="en-US" sz="4400" b="1" dirty="0">
                <a:solidFill>
                  <a:srgbClr val="739DD2"/>
                </a:solidFill>
                <a:latin typeface="Helvetica" pitchFamily="-65" charset="0"/>
                <a:ea typeface="ＭＳ Ｐゴシック" pitchFamily="-65" charset="-128"/>
              </a:rPr>
              <a:t>Acknowledgments</a:t>
            </a:r>
          </a:p>
          <a:p>
            <a:pPr eaLnBrk="1" hangingPunct="1">
              <a:spcBef>
                <a:spcPct val="10000"/>
              </a:spcBef>
            </a:pPr>
            <a:r>
              <a:rPr lang="en-US" sz="2000" dirty="0">
                <a:latin typeface="Times New Roman" pitchFamily="18" charset="0"/>
                <a:ea typeface="ＭＳ Ｐゴシック" pitchFamily="-65" charset="-128"/>
              </a:rPr>
              <a:t>We thank I. </a:t>
            </a:r>
            <a:r>
              <a:rPr lang="en-US" sz="2000" dirty="0" err="1">
                <a:latin typeface="Times New Roman" pitchFamily="18" charset="0"/>
                <a:ea typeface="ＭＳ Ｐゴシック" pitchFamily="-65" charset="-128"/>
              </a:rPr>
              <a:t>Güor</a:t>
            </a:r>
            <a:r>
              <a:rPr lang="en-US" sz="2000" dirty="0">
                <a:latin typeface="Times New Roman" pitchFamily="18" charset="0"/>
                <a:ea typeface="ＭＳ Ｐゴシック" pitchFamily="-65" charset="-128"/>
              </a:rPr>
              <a:t> for laboratory assistance, Mary Juana for seeds, Herb </a:t>
            </a:r>
            <a:r>
              <a:rPr lang="en-US" sz="2000" dirty="0" err="1">
                <a:latin typeface="Times New Roman" pitchFamily="18" charset="0"/>
                <a:ea typeface="ＭＳ Ｐゴシック" pitchFamily="-65" charset="-128"/>
              </a:rPr>
              <a:t>Isside</a:t>
            </a:r>
            <a:r>
              <a:rPr lang="en-US" sz="2000" dirty="0">
                <a:latin typeface="Times New Roman" pitchFamily="18" charset="0"/>
                <a:ea typeface="ＭＳ Ｐゴシック" pitchFamily="-65" charset="-128"/>
              </a:rPr>
              <a:t> for greenhouse care, and M.I. </a:t>
            </a:r>
            <a:r>
              <a:rPr lang="en-US" sz="2000" dirty="0" err="1">
                <a:latin typeface="Times New Roman" pitchFamily="18" charset="0"/>
                <a:ea typeface="ＭＳ Ｐゴシック" pitchFamily="-65" charset="-128"/>
              </a:rPr>
              <a:t>Menter</a:t>
            </a:r>
            <a:r>
              <a:rPr lang="en-US" sz="2000" dirty="0">
                <a:latin typeface="Times New Roman" pitchFamily="18" charset="0"/>
                <a:ea typeface="ＭＳ Ｐゴシック" pitchFamily="-65" charset="-128"/>
              </a:rPr>
              <a:t> for questionable statistical advice. Funding for this project was provided by the Swarthmore College Department of Biology, a Merck summer stipend, and my mom. [Note that people’s titles are omitted.]</a:t>
            </a:r>
          </a:p>
        </p:txBody>
      </p:sp>
      <p:sp>
        <p:nvSpPr>
          <p:cNvPr id="54" name="Text Box 74"/>
          <p:cNvSpPr txBox="1">
            <a:spLocks noChangeArrowheads="1"/>
          </p:cNvSpPr>
          <p:nvPr/>
        </p:nvSpPr>
        <p:spPr bwMode="auto">
          <a:xfrm>
            <a:off x="1295400" y="4018754"/>
            <a:ext cx="38862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806950" eaLnBrk="0" hangingPunct="0">
              <a:defRPr sz="9500">
                <a:solidFill>
                  <a:schemeClr val="tx1"/>
                </a:solidFill>
                <a:latin typeface="Arial" charset="0"/>
              </a:defRPr>
            </a:lvl1pPr>
            <a:lvl2pPr marL="742950" indent="-285750" defTabSz="4806950" eaLnBrk="0" hangingPunct="0">
              <a:defRPr sz="9500">
                <a:solidFill>
                  <a:schemeClr val="tx1"/>
                </a:solidFill>
                <a:latin typeface="Arial" charset="0"/>
              </a:defRPr>
            </a:lvl2pPr>
            <a:lvl3pPr marL="1143000" indent="-228600" defTabSz="4806950" eaLnBrk="0" hangingPunct="0">
              <a:defRPr sz="9500">
                <a:solidFill>
                  <a:schemeClr val="tx1"/>
                </a:solidFill>
                <a:latin typeface="Arial" charset="0"/>
              </a:defRPr>
            </a:lvl3pPr>
            <a:lvl4pPr marL="1600200" indent="-228600" defTabSz="4806950" eaLnBrk="0" hangingPunct="0">
              <a:defRPr sz="9500">
                <a:solidFill>
                  <a:schemeClr val="tx1"/>
                </a:solidFill>
                <a:latin typeface="Arial" charset="0"/>
              </a:defRPr>
            </a:lvl4pPr>
            <a:lvl5pPr marL="2057400" indent="-228600" defTabSz="4806950" eaLnBrk="0" hangingPunct="0">
              <a:defRPr sz="9500">
                <a:solidFill>
                  <a:schemeClr val="tx1"/>
                </a:solidFill>
                <a:latin typeface="Arial" charset="0"/>
              </a:defRPr>
            </a:lvl5pPr>
            <a:lvl6pPr marL="2514600" indent="-228600" defTabSz="4806950" eaLnBrk="0" fontAlgn="base" hangingPunct="0">
              <a:spcBef>
                <a:spcPct val="0"/>
              </a:spcBef>
              <a:spcAft>
                <a:spcPct val="0"/>
              </a:spcAft>
              <a:defRPr sz="9500">
                <a:solidFill>
                  <a:schemeClr val="tx1"/>
                </a:solidFill>
                <a:latin typeface="Arial" charset="0"/>
              </a:defRPr>
            </a:lvl6pPr>
            <a:lvl7pPr marL="2971800" indent="-228600" defTabSz="4806950" eaLnBrk="0" fontAlgn="base" hangingPunct="0">
              <a:spcBef>
                <a:spcPct val="0"/>
              </a:spcBef>
              <a:spcAft>
                <a:spcPct val="0"/>
              </a:spcAft>
              <a:defRPr sz="9500">
                <a:solidFill>
                  <a:schemeClr val="tx1"/>
                </a:solidFill>
                <a:latin typeface="Arial" charset="0"/>
              </a:defRPr>
            </a:lvl7pPr>
            <a:lvl8pPr marL="3429000" indent="-228600" defTabSz="4806950" eaLnBrk="0" fontAlgn="base" hangingPunct="0">
              <a:spcBef>
                <a:spcPct val="0"/>
              </a:spcBef>
              <a:spcAft>
                <a:spcPct val="0"/>
              </a:spcAft>
              <a:defRPr sz="9500">
                <a:solidFill>
                  <a:schemeClr val="tx1"/>
                </a:solidFill>
                <a:latin typeface="Arial" charset="0"/>
              </a:defRPr>
            </a:lvl8pPr>
            <a:lvl9pPr marL="3886200" indent="-228600" defTabSz="4806950" eaLnBrk="0" fontAlgn="base" hangingPunct="0">
              <a:spcBef>
                <a:spcPct val="0"/>
              </a:spcBef>
              <a:spcAft>
                <a:spcPct val="0"/>
              </a:spcAft>
              <a:defRPr sz="9500">
                <a:solidFill>
                  <a:schemeClr val="tx1"/>
                </a:solidFill>
                <a:latin typeface="Arial" charset="0"/>
              </a:defRPr>
            </a:lvl9pPr>
          </a:lstStyle>
          <a:p>
            <a:pPr algn="ctr" eaLnBrk="1" hangingPunct="1"/>
            <a:r>
              <a:rPr lang="fr-CH" sz="8000" b="1" dirty="0" err="1">
                <a:ln>
                  <a:solidFill>
                    <a:schemeClr val="accent2"/>
                  </a:solidFill>
                </a:ln>
                <a:solidFill>
                  <a:srgbClr val="FF0000"/>
                </a:solidFill>
              </a:rPr>
              <a:t>Your</a:t>
            </a:r>
            <a:r>
              <a:rPr lang="fr-CH" sz="8000" b="1" dirty="0">
                <a:ln>
                  <a:solidFill>
                    <a:schemeClr val="accent2"/>
                  </a:solidFill>
                </a:ln>
                <a:solidFill>
                  <a:srgbClr val="FF0000"/>
                </a:solidFill>
              </a:rPr>
              <a:t> Logo</a:t>
            </a:r>
            <a:endParaRPr lang="en-US" sz="8000" b="1" dirty="0">
              <a:ln>
                <a:solidFill>
                  <a:schemeClr val="accent2"/>
                </a:solidFill>
              </a:ln>
              <a:solidFill>
                <a:srgbClr val="FF0000"/>
              </a:solidFill>
            </a:endParaRPr>
          </a:p>
        </p:txBody>
      </p:sp>
      <p:pic>
        <p:nvPicPr>
          <p:cNvPr id="60" name="Picture 7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5807" y="15342315"/>
            <a:ext cx="3170238" cy="23129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 name="Line 124"/>
          <p:cNvSpPr>
            <a:spLocks noChangeShapeType="1"/>
          </p:cNvSpPr>
          <p:nvPr/>
        </p:nvSpPr>
        <p:spPr bwMode="auto">
          <a:xfrm flipV="1">
            <a:off x="22188488" y="11091862"/>
            <a:ext cx="4643437" cy="1539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Text Box 155"/>
          <p:cNvSpPr txBox="1">
            <a:spLocks noChangeArrowheads="1"/>
          </p:cNvSpPr>
          <p:nvPr/>
        </p:nvSpPr>
        <p:spPr bwMode="auto">
          <a:xfrm>
            <a:off x="22305169" y="9550401"/>
            <a:ext cx="4397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Helvetica" charset="0"/>
                <a:ea typeface="ＭＳ Ｐゴシック" charset="-128"/>
              </a:defRPr>
            </a:lvl1pPr>
            <a:lvl2pPr marL="37931725" indent="-37474525" eaLnBrk="0" hangingPunct="0">
              <a:defRPr sz="3200">
                <a:solidFill>
                  <a:schemeClr val="tx1"/>
                </a:solidFill>
                <a:latin typeface="Helvetica" charset="0"/>
                <a:ea typeface="ＭＳ Ｐゴシック" charset="-128"/>
              </a:defRPr>
            </a:lvl2pPr>
            <a:lvl3pPr eaLnBrk="0" hangingPunct="0">
              <a:defRPr sz="3200">
                <a:solidFill>
                  <a:schemeClr val="tx1"/>
                </a:solidFill>
                <a:latin typeface="Helvetica" charset="0"/>
                <a:ea typeface="ＭＳ Ｐゴシック" charset="-128"/>
              </a:defRPr>
            </a:lvl3pPr>
            <a:lvl4pPr eaLnBrk="0" hangingPunct="0">
              <a:defRPr sz="3200">
                <a:solidFill>
                  <a:schemeClr val="tx1"/>
                </a:solidFill>
                <a:latin typeface="Helvetica" charset="0"/>
                <a:ea typeface="ＭＳ Ｐゴシック" charset="-128"/>
              </a:defRPr>
            </a:lvl4pPr>
            <a:lvl5pPr eaLnBrk="0" hangingPunct="0">
              <a:defRPr sz="3200">
                <a:solidFill>
                  <a:schemeClr val="tx1"/>
                </a:solidFill>
                <a:latin typeface="Helvetica" charset="0"/>
                <a:ea typeface="ＭＳ Ｐゴシック" charset="-128"/>
              </a:defRPr>
            </a:lvl5pPr>
            <a:lvl6pPr marL="457200" eaLnBrk="0" fontAlgn="base" hangingPunct="0">
              <a:spcBef>
                <a:spcPct val="0"/>
              </a:spcBef>
              <a:spcAft>
                <a:spcPct val="0"/>
              </a:spcAft>
              <a:defRPr sz="3200">
                <a:solidFill>
                  <a:schemeClr val="tx1"/>
                </a:solidFill>
                <a:latin typeface="Helvetica" charset="0"/>
                <a:ea typeface="ＭＳ Ｐゴシック" charset="-128"/>
              </a:defRPr>
            </a:lvl6pPr>
            <a:lvl7pPr marL="914400" eaLnBrk="0" fontAlgn="base" hangingPunct="0">
              <a:spcBef>
                <a:spcPct val="0"/>
              </a:spcBef>
              <a:spcAft>
                <a:spcPct val="0"/>
              </a:spcAft>
              <a:defRPr sz="3200">
                <a:solidFill>
                  <a:schemeClr val="tx1"/>
                </a:solidFill>
                <a:latin typeface="Helvetica" charset="0"/>
                <a:ea typeface="ＭＳ Ｐゴシック" charset="-128"/>
              </a:defRPr>
            </a:lvl7pPr>
            <a:lvl8pPr marL="1371600" eaLnBrk="0" fontAlgn="base" hangingPunct="0">
              <a:spcBef>
                <a:spcPct val="0"/>
              </a:spcBef>
              <a:spcAft>
                <a:spcPct val="0"/>
              </a:spcAft>
              <a:defRPr sz="3200">
                <a:solidFill>
                  <a:schemeClr val="tx1"/>
                </a:solidFill>
                <a:latin typeface="Helvetica" charset="0"/>
                <a:ea typeface="ＭＳ Ｐゴシック" charset="-128"/>
              </a:defRPr>
            </a:lvl8pPr>
            <a:lvl9pPr marL="1828800" eaLnBrk="0" fontAlgn="base" hangingPunct="0">
              <a:spcBef>
                <a:spcPct val="0"/>
              </a:spcBef>
              <a:spcAft>
                <a:spcPct val="0"/>
              </a:spcAft>
              <a:defRPr sz="3200">
                <a:solidFill>
                  <a:schemeClr val="tx1"/>
                </a:solidFill>
                <a:latin typeface="Helvetica" charset="0"/>
                <a:ea typeface="ＭＳ Ｐゴシック" charset="-128"/>
              </a:defRPr>
            </a:lvl9pPr>
          </a:lstStyle>
          <a:p>
            <a:pPr eaLnBrk="1" hangingPunct="1">
              <a:spcBef>
                <a:spcPct val="50000"/>
              </a:spcBef>
            </a:pPr>
            <a:r>
              <a:rPr lang="en-US" sz="2400" b="1" dirty="0">
                <a:solidFill>
                  <a:srgbClr val="FF6600"/>
                </a:solidFill>
              </a:rPr>
              <a:t>Pithed rats took longer to navigate maze</a:t>
            </a:r>
          </a:p>
        </p:txBody>
      </p:sp>
      <p:sp>
        <p:nvSpPr>
          <p:cNvPr id="64" name="Line 123"/>
          <p:cNvSpPr>
            <a:spLocks noChangeShapeType="1"/>
          </p:cNvSpPr>
          <p:nvPr/>
        </p:nvSpPr>
        <p:spPr bwMode="auto">
          <a:xfrm flipV="1">
            <a:off x="22263989" y="12814300"/>
            <a:ext cx="2381250" cy="19208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154"/>
          <p:cNvSpPr>
            <a:spLocks noChangeShapeType="1"/>
          </p:cNvSpPr>
          <p:nvPr/>
        </p:nvSpPr>
        <p:spPr bwMode="auto">
          <a:xfrm flipV="1">
            <a:off x="24684927" y="12412663"/>
            <a:ext cx="2162175" cy="36353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87" name="Straight Arrow Connector 86"/>
          <p:cNvCxnSpPr/>
          <p:nvPr/>
        </p:nvCxnSpPr>
        <p:spPr>
          <a:xfrm>
            <a:off x="20711319" y="8839198"/>
            <a:ext cx="1593850" cy="838202"/>
          </a:xfrm>
          <a:prstGeom prst="straightConnector1">
            <a:avLst/>
          </a:prstGeom>
          <a:ln w="889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01" name="AutoShape 89"/>
          <p:cNvSpPr>
            <a:spLocks/>
          </p:cNvSpPr>
          <p:nvPr/>
        </p:nvSpPr>
        <p:spPr bwMode="auto">
          <a:xfrm>
            <a:off x="14947601" y="7635019"/>
            <a:ext cx="6129637" cy="2408358"/>
          </a:xfrm>
          <a:prstGeom prst="borderCallout3">
            <a:avLst>
              <a:gd name="adj1" fmla="val 12458"/>
              <a:gd name="adj2" fmla="val 102630"/>
              <a:gd name="adj3" fmla="val 137025"/>
              <a:gd name="adj4" fmla="val 685525"/>
              <a:gd name="adj5" fmla="val -1512458"/>
              <a:gd name="adj6" fmla="val 746051"/>
              <a:gd name="adj7" fmla="val -2151037"/>
              <a:gd name="adj8" fmla="val 526479"/>
            </a:avLst>
          </a:prstGeom>
          <a:ln/>
          <a:extLst/>
        </p:spPr>
        <p:style>
          <a:lnRef idx="0">
            <a:schemeClr val="accent2"/>
          </a:lnRef>
          <a:fillRef idx="3">
            <a:schemeClr val="accent2"/>
          </a:fillRef>
          <a:effectRef idx="3">
            <a:schemeClr val="accent2"/>
          </a:effectRef>
          <a:fontRef idx="minor">
            <a:schemeClr val="lt1"/>
          </a:fontRef>
        </p:style>
        <p:txBody>
          <a:bodyPr wrap="square" lIns="182880" tIns="182880" rIns="182880" bIns="182880">
            <a:normAutofit/>
          </a:bodyPr>
          <a:lstStyle/>
          <a:p>
            <a:r>
              <a:rPr lang="en-US" sz="2400" dirty="0">
                <a:latin typeface="Helvetica" pitchFamily="34" charset="0"/>
                <a:cs typeface="Helvetica" pitchFamily="34" charset="0"/>
              </a:rPr>
              <a:t>Putting titles on graphs makes your graph instantly understandable to your viewers. </a:t>
            </a:r>
            <a:r>
              <a:rPr lang="en-US" sz="2400">
                <a:latin typeface="Helvetica" pitchFamily="34" charset="0"/>
                <a:cs typeface="Helvetica" pitchFamily="34" charset="0"/>
              </a:rPr>
              <a:t>E.g., just TELL your viewers what’s so cool or important about the graph…don’t make them hunt for it.</a:t>
            </a:r>
            <a:endParaRPr lang="en-US" sz="2400" dirty="0">
              <a:latin typeface="Helvetica" pitchFamily="34" charset="0"/>
              <a:cs typeface="Helvetica" pitchFamily="34" charset="0"/>
            </a:endParaRPr>
          </a:p>
        </p:txBody>
      </p:sp>
      <p:pic>
        <p:nvPicPr>
          <p:cNvPr id="1026" name="Picture 2" descr="C:\Users\pcurmi\AppData\Local\Microsoft\Windows\Temporary Internet Files\Content.Outlook\68UO2F6X\banner 2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07852" y="48768000"/>
            <a:ext cx="9304336" cy="220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788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6331</TotalTime>
  <Words>1377</Words>
  <Application>Microsoft Office PowerPoint</Application>
  <PresentationFormat>Custom</PresentationFormat>
  <Paragraphs>59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Patricia Curmi</cp:lastModifiedBy>
  <cp:revision>41</cp:revision>
  <dcterms:created xsi:type="dcterms:W3CDTF">2012-01-24T11:01:17Z</dcterms:created>
  <dcterms:modified xsi:type="dcterms:W3CDTF">2013-01-09T14:40:47Z</dcterms:modified>
</cp:coreProperties>
</file>